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61" r:id="rId5"/>
    <p:sldId id="262" r:id="rId6"/>
    <p:sldId id="263" r:id="rId7"/>
    <p:sldId id="259" r:id="rId8"/>
    <p:sldId id="260" r:id="rId9"/>
    <p:sldId id="264" r:id="rId10"/>
    <p:sldId id="265"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5269D1-3099-48F9-94E9-9C29F00ED799}" v="29" dt="2020-11-24T09:06:56.323"/>
    <p1510:client id="{A73ED4B8-A17A-61BB-9633-E71C64646801}" v="64" dt="2020-11-23T16:28:28.544"/>
    <p1510:client id="{FB5E3091-40C6-4802-893F-526C24A0AB7C}" v="4675" dt="2020-11-23T15:45:57.0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ronika Siwak" userId="S::weronika.siwak@sp41.bydgoszcz.pl::8e1798de-ba13-40f2-a953-fc919fc756a0" providerId="AD" clId="Web-{A73ED4B8-A17A-61BB-9633-E71C64646801}"/>
    <pc:docChg chg="modSld">
      <pc:chgData name="Weronika Siwak" userId="S::weronika.siwak@sp41.bydgoszcz.pl::8e1798de-ba13-40f2-a953-fc919fc756a0" providerId="AD" clId="Web-{A73ED4B8-A17A-61BB-9633-E71C64646801}" dt="2020-11-23T16:28:28.544" v="63" actId="20577"/>
      <pc:docMkLst>
        <pc:docMk/>
      </pc:docMkLst>
      <pc:sldChg chg="modSp">
        <pc:chgData name="Weronika Siwak" userId="S::weronika.siwak@sp41.bydgoszcz.pl::8e1798de-ba13-40f2-a953-fc919fc756a0" providerId="AD" clId="Web-{A73ED4B8-A17A-61BB-9633-E71C64646801}" dt="2020-11-23T16:28:28.529" v="62" actId="20577"/>
        <pc:sldMkLst>
          <pc:docMk/>
          <pc:sldMk cId="4061229746" sldId="262"/>
        </pc:sldMkLst>
        <pc:spChg chg="mod">
          <ac:chgData name="Weronika Siwak" userId="S::weronika.siwak@sp41.bydgoszcz.pl::8e1798de-ba13-40f2-a953-fc919fc756a0" providerId="AD" clId="Web-{A73ED4B8-A17A-61BB-9633-E71C64646801}" dt="2020-11-23T16:28:28.529" v="62" actId="20577"/>
          <ac:spMkLst>
            <pc:docMk/>
            <pc:sldMk cId="4061229746" sldId="262"/>
            <ac:spMk id="3" creationId="{29097496-648F-4A2D-8CBB-E783E11BE561}"/>
          </ac:spMkLst>
        </pc:spChg>
      </pc:sldChg>
    </pc:docChg>
  </pc:docChgLst>
  <pc:docChgLst>
    <pc:chgData name="Weronika Siwak" userId="S::weronika.siwak@sp41.bydgoszcz.pl::8e1798de-ba13-40f2-a953-fc919fc756a0" providerId="AD" clId="Web-{FB5E3091-40C6-4802-893F-526C24A0AB7C}"/>
    <pc:docChg chg="addSld delSld modSld sldOrd addMainMaster delMainMaster">
      <pc:chgData name="Weronika Siwak" userId="S::weronika.siwak@sp41.bydgoszcz.pl::8e1798de-ba13-40f2-a953-fc919fc756a0" providerId="AD" clId="Web-{FB5E3091-40C6-4802-893F-526C24A0AB7C}" dt="2020-11-23T15:45:57.078" v="4633"/>
      <pc:docMkLst>
        <pc:docMk/>
      </pc:docMkLst>
      <pc:sldChg chg="addSp delSp modSp mod setBg modClrScheme setClrOvrMap chgLayout">
        <pc:chgData name="Weronika Siwak" userId="S::weronika.siwak@sp41.bydgoszcz.pl::8e1798de-ba13-40f2-a953-fc919fc756a0" providerId="AD" clId="Web-{FB5E3091-40C6-4802-893F-526C24A0AB7C}" dt="2020-11-23T13:43:34.071" v="875" actId="20577"/>
        <pc:sldMkLst>
          <pc:docMk/>
          <pc:sldMk cId="650317164" sldId="256"/>
        </pc:sldMkLst>
        <pc:spChg chg="mod">
          <ac:chgData name="Weronika Siwak" userId="S::weronika.siwak@sp41.bydgoszcz.pl::8e1798de-ba13-40f2-a953-fc919fc756a0" providerId="AD" clId="Web-{FB5E3091-40C6-4802-893F-526C24A0AB7C}" dt="2020-11-23T13:43:34.071" v="875" actId="20577"/>
          <ac:spMkLst>
            <pc:docMk/>
            <pc:sldMk cId="650317164" sldId="256"/>
            <ac:spMk id="2" creationId="{00000000-0000-0000-0000-000000000000}"/>
          </ac:spMkLst>
        </pc:spChg>
        <pc:spChg chg="mod">
          <ac:chgData name="Weronika Siwak" userId="S::weronika.siwak@sp41.bydgoszcz.pl::8e1798de-ba13-40f2-a953-fc919fc756a0" providerId="AD" clId="Web-{FB5E3091-40C6-4802-893F-526C24A0AB7C}" dt="2020-11-23T13:18:55.740" v="84" actId="20577"/>
          <ac:spMkLst>
            <pc:docMk/>
            <pc:sldMk cId="650317164" sldId="256"/>
            <ac:spMk id="3" creationId="{00000000-0000-0000-0000-000000000000}"/>
          </ac:spMkLst>
        </pc:spChg>
        <pc:spChg chg="add del">
          <ac:chgData name="Weronika Siwak" userId="S::weronika.siwak@sp41.bydgoszcz.pl::8e1798de-ba13-40f2-a953-fc919fc756a0" providerId="AD" clId="Web-{FB5E3091-40C6-4802-893F-526C24A0AB7C}" dt="2020-11-23T13:17:12.284" v="4"/>
          <ac:spMkLst>
            <pc:docMk/>
            <pc:sldMk cId="650317164" sldId="256"/>
            <ac:spMk id="6" creationId="{07322A9E-F1EC-405E-8971-BA906EFFCCB8}"/>
          </ac:spMkLst>
        </pc:spChg>
        <pc:spChg chg="add del">
          <ac:chgData name="Weronika Siwak" userId="S::weronika.siwak@sp41.bydgoszcz.pl::8e1798de-ba13-40f2-a953-fc919fc756a0" providerId="AD" clId="Web-{FB5E3091-40C6-4802-893F-526C24A0AB7C}" dt="2020-11-23T13:18:41.880" v="77"/>
          <ac:spMkLst>
            <pc:docMk/>
            <pc:sldMk cId="650317164" sldId="256"/>
            <ac:spMk id="7" creationId="{854DEE1C-7FD6-4FA0-A96A-BDF952F199AB}"/>
          </ac:spMkLst>
        </pc:spChg>
        <pc:spChg chg="add del">
          <ac:chgData name="Weronika Siwak" userId="S::weronika.siwak@sp41.bydgoszcz.pl::8e1798de-ba13-40f2-a953-fc919fc756a0" providerId="AD" clId="Web-{FB5E3091-40C6-4802-893F-526C24A0AB7C}" dt="2020-11-23T13:17:04.659" v="2"/>
          <ac:spMkLst>
            <pc:docMk/>
            <pc:sldMk cId="650317164" sldId="256"/>
            <ac:spMk id="9" creationId="{71B2258F-86CA-4D4D-8270-BC05FCDEBFB3}"/>
          </ac:spMkLst>
        </pc:spChg>
        <pc:spChg chg="add del">
          <ac:chgData name="Weronika Siwak" userId="S::weronika.siwak@sp41.bydgoszcz.pl::8e1798de-ba13-40f2-a953-fc919fc756a0" providerId="AD" clId="Web-{FB5E3091-40C6-4802-893F-526C24A0AB7C}" dt="2020-11-23T13:17:12.284" v="4"/>
          <ac:spMkLst>
            <pc:docMk/>
            <pc:sldMk cId="650317164" sldId="256"/>
            <ac:spMk id="11" creationId="{A5704422-1118-4FD1-95AD-29A064EB80D9}"/>
          </ac:spMkLst>
        </pc:spChg>
        <pc:spChg chg="add">
          <ac:chgData name="Weronika Siwak" userId="S::weronika.siwak@sp41.bydgoszcz.pl::8e1798de-ba13-40f2-a953-fc919fc756a0" providerId="AD" clId="Web-{FB5E3091-40C6-4802-893F-526C24A0AB7C}" dt="2020-11-23T13:18:41.880" v="77"/>
          <ac:spMkLst>
            <pc:docMk/>
            <pc:sldMk cId="650317164" sldId="256"/>
            <ac:spMk id="12" creationId="{17121B47-384D-4AA6-BFEE-9EB117D2A4DA}"/>
          </ac:spMkLst>
        </pc:spChg>
        <pc:spChg chg="add del">
          <ac:chgData name="Weronika Siwak" userId="S::weronika.siwak@sp41.bydgoszcz.pl::8e1798de-ba13-40f2-a953-fc919fc756a0" providerId="AD" clId="Web-{FB5E3091-40C6-4802-893F-526C24A0AB7C}" dt="2020-11-23T13:17:12.284" v="4"/>
          <ac:spMkLst>
            <pc:docMk/>
            <pc:sldMk cId="650317164" sldId="256"/>
            <ac:spMk id="13" creationId="{A88B2AAA-B805-498E-A9E6-98B885855498}"/>
          </ac:spMkLst>
        </pc:spChg>
        <pc:spChg chg="add">
          <ac:chgData name="Weronika Siwak" userId="S::weronika.siwak@sp41.bydgoszcz.pl::8e1798de-ba13-40f2-a953-fc919fc756a0" providerId="AD" clId="Web-{FB5E3091-40C6-4802-893F-526C24A0AB7C}" dt="2020-11-23T13:18:41.880" v="77"/>
          <ac:spMkLst>
            <pc:docMk/>
            <pc:sldMk cId="650317164" sldId="256"/>
            <ac:spMk id="14" creationId="{B8AA8937-D869-4CEB-9DB3-A2AAE5433D81}"/>
          </ac:spMkLst>
        </pc:spChg>
        <pc:spChg chg="add del">
          <ac:chgData name="Weronika Siwak" userId="S::weronika.siwak@sp41.bydgoszcz.pl::8e1798de-ba13-40f2-a953-fc919fc756a0" providerId="AD" clId="Web-{FB5E3091-40C6-4802-893F-526C24A0AB7C}" dt="2020-11-23T13:17:12.284" v="4"/>
          <ac:spMkLst>
            <pc:docMk/>
            <pc:sldMk cId="650317164" sldId="256"/>
            <ac:spMk id="15" creationId="{9B8051E0-19D7-43E1-BFD9-E6DBFEB3A3F1}"/>
          </ac:spMkLst>
        </pc:spChg>
        <pc:spChg chg="add">
          <ac:chgData name="Weronika Siwak" userId="S::weronika.siwak@sp41.bydgoszcz.pl::8e1798de-ba13-40f2-a953-fc919fc756a0" providerId="AD" clId="Web-{FB5E3091-40C6-4802-893F-526C24A0AB7C}" dt="2020-11-23T13:18:41.880" v="77"/>
          <ac:spMkLst>
            <pc:docMk/>
            <pc:sldMk cId="650317164" sldId="256"/>
            <ac:spMk id="16" creationId="{B84EE3D2-B06F-47DE-AAC1-4DB46BF88382}"/>
          </ac:spMkLst>
        </pc:spChg>
        <pc:spChg chg="add del">
          <ac:chgData name="Weronika Siwak" userId="S::weronika.siwak@sp41.bydgoszcz.pl::8e1798de-ba13-40f2-a953-fc919fc756a0" providerId="AD" clId="Web-{FB5E3091-40C6-4802-893F-526C24A0AB7C}" dt="2020-11-23T13:17:12.284" v="4"/>
          <ac:spMkLst>
            <pc:docMk/>
            <pc:sldMk cId="650317164" sldId="256"/>
            <ac:spMk id="17" creationId="{4EDB2B02-86A2-46F5-A4BE-B7D9B10411D6}"/>
          </ac:spMkLst>
        </pc:spChg>
        <pc:spChg chg="add del">
          <ac:chgData name="Weronika Siwak" userId="S::weronika.siwak@sp41.bydgoszcz.pl::8e1798de-ba13-40f2-a953-fc919fc756a0" providerId="AD" clId="Web-{FB5E3091-40C6-4802-893F-526C24A0AB7C}" dt="2020-11-23T13:17:12.284" v="4"/>
          <ac:spMkLst>
            <pc:docMk/>
            <pc:sldMk cId="650317164" sldId="256"/>
            <ac:spMk id="19" creationId="{43954639-FB5D-41F4-9560-6F6DFE778425}"/>
          </ac:spMkLst>
        </pc:spChg>
        <pc:spChg chg="add del">
          <ac:chgData name="Weronika Siwak" userId="S::weronika.siwak@sp41.bydgoszcz.pl::8e1798de-ba13-40f2-a953-fc919fc756a0" providerId="AD" clId="Web-{FB5E3091-40C6-4802-893F-526C24A0AB7C}" dt="2020-11-23T13:17:12.284" v="4"/>
          <ac:spMkLst>
            <pc:docMk/>
            <pc:sldMk cId="650317164" sldId="256"/>
            <ac:spMk id="21" creationId="{E898931C-0323-41FA-A036-20F818B1FF81}"/>
          </ac:spMkLst>
        </pc:spChg>
        <pc:spChg chg="add del">
          <ac:chgData name="Weronika Siwak" userId="S::weronika.siwak@sp41.bydgoszcz.pl::8e1798de-ba13-40f2-a953-fc919fc756a0" providerId="AD" clId="Web-{FB5E3091-40C6-4802-893F-526C24A0AB7C}" dt="2020-11-23T13:17:12.284" v="4"/>
          <ac:spMkLst>
            <pc:docMk/>
            <pc:sldMk cId="650317164" sldId="256"/>
            <ac:spMk id="23" creationId="{89AFE9DD-0792-4B98-B4EB-97ACA17E6AA8}"/>
          </ac:spMkLst>
        </pc:spChg>
        <pc:spChg chg="add del">
          <ac:chgData name="Weronika Siwak" userId="S::weronika.siwak@sp41.bydgoszcz.pl::8e1798de-ba13-40f2-a953-fc919fc756a0" providerId="AD" clId="Web-{FB5E3091-40C6-4802-893F-526C24A0AB7C}" dt="2020-11-23T13:17:12.284" v="4"/>
          <ac:spMkLst>
            <pc:docMk/>
            <pc:sldMk cId="650317164" sldId="256"/>
            <ac:spMk id="25" creationId="{3981F5C4-9AE1-404E-AF44-A4E6DB374F9D}"/>
          </ac:spMkLst>
        </pc:spChg>
        <pc:spChg chg="add del">
          <ac:chgData name="Weronika Siwak" userId="S::weronika.siwak@sp41.bydgoszcz.pl::8e1798de-ba13-40f2-a953-fc919fc756a0" providerId="AD" clId="Web-{FB5E3091-40C6-4802-893F-526C24A0AB7C}" dt="2020-11-23T13:17:12.284" v="4"/>
          <ac:spMkLst>
            <pc:docMk/>
            <pc:sldMk cId="650317164" sldId="256"/>
            <ac:spMk id="27" creationId="{763C1781-8726-4FAC-8C45-FF40376BE409}"/>
          </ac:spMkLst>
        </pc:spChg>
        <pc:spChg chg="add del">
          <ac:chgData name="Weronika Siwak" userId="S::weronika.siwak@sp41.bydgoszcz.pl::8e1798de-ba13-40f2-a953-fc919fc756a0" providerId="AD" clId="Web-{FB5E3091-40C6-4802-893F-526C24A0AB7C}" dt="2020-11-23T13:17:12.284" v="4"/>
          <ac:spMkLst>
            <pc:docMk/>
            <pc:sldMk cId="650317164" sldId="256"/>
            <ac:spMk id="29" creationId="{301491B5-56C7-43DC-A3D9-861EECCA056A}"/>
          </ac:spMkLst>
        </pc:spChg>
        <pc:spChg chg="add del">
          <ac:chgData name="Weronika Siwak" userId="S::weronika.siwak@sp41.bydgoszcz.pl::8e1798de-ba13-40f2-a953-fc919fc756a0" providerId="AD" clId="Web-{FB5E3091-40C6-4802-893F-526C24A0AB7C}" dt="2020-11-23T13:17:12.284" v="4"/>
          <ac:spMkLst>
            <pc:docMk/>
            <pc:sldMk cId="650317164" sldId="256"/>
            <ac:spMk id="31" creationId="{237E2353-22DF-46E0-A200-FB30F8F394E2}"/>
          </ac:spMkLst>
        </pc:spChg>
        <pc:spChg chg="add del">
          <ac:chgData name="Weronika Siwak" userId="S::weronika.siwak@sp41.bydgoszcz.pl::8e1798de-ba13-40f2-a953-fc919fc756a0" providerId="AD" clId="Web-{FB5E3091-40C6-4802-893F-526C24A0AB7C}" dt="2020-11-23T13:17:12.284" v="4"/>
          <ac:spMkLst>
            <pc:docMk/>
            <pc:sldMk cId="650317164" sldId="256"/>
            <ac:spMk id="33" creationId="{DD6138DB-057B-45F7-A5F4-E7BFDA20D02C}"/>
          </ac:spMkLst>
        </pc:spChg>
        <pc:spChg chg="add del">
          <ac:chgData name="Weronika Siwak" userId="S::weronika.siwak@sp41.bydgoszcz.pl::8e1798de-ba13-40f2-a953-fc919fc756a0" providerId="AD" clId="Web-{FB5E3091-40C6-4802-893F-526C24A0AB7C}" dt="2020-11-23T13:17:12.284" v="4"/>
          <ac:spMkLst>
            <pc:docMk/>
            <pc:sldMk cId="650317164" sldId="256"/>
            <ac:spMk id="35" creationId="{79A54AB1-B64F-4843-BFAB-81CB74E66B65}"/>
          </ac:spMkLst>
        </pc:spChg>
        <pc:grpChg chg="add">
          <ac:chgData name="Weronika Siwak" userId="S::weronika.siwak@sp41.bydgoszcz.pl::8e1798de-ba13-40f2-a953-fc919fc756a0" providerId="AD" clId="Web-{FB5E3091-40C6-4802-893F-526C24A0AB7C}" dt="2020-11-23T13:18:41.880" v="77"/>
          <ac:grpSpMkLst>
            <pc:docMk/>
            <pc:sldMk cId="650317164" sldId="256"/>
            <ac:grpSpMk id="18" creationId="{4A28C6A8-BAF3-41B8-A755-864824166899}"/>
          </ac:grpSpMkLst>
        </pc:grpChg>
        <pc:picChg chg="add mod ord">
          <ac:chgData name="Weronika Siwak" userId="S::weronika.siwak@sp41.bydgoszcz.pl::8e1798de-ba13-40f2-a953-fc919fc756a0" providerId="AD" clId="Web-{FB5E3091-40C6-4802-893F-526C24A0AB7C}" dt="2020-11-23T13:18:41.880" v="77"/>
          <ac:picMkLst>
            <pc:docMk/>
            <pc:sldMk cId="650317164" sldId="256"/>
            <ac:picMk id="4" creationId="{25B6430F-2819-4F66-A283-A56257CF0C45}"/>
          </ac:picMkLst>
        </pc:picChg>
      </pc:sldChg>
      <pc:sldChg chg="addSp modSp new mod modTransition setBg">
        <pc:chgData name="Weronika Siwak" userId="S::weronika.siwak@sp41.bydgoszcz.pl::8e1798de-ba13-40f2-a953-fc919fc756a0" providerId="AD" clId="Web-{FB5E3091-40C6-4802-893F-526C24A0AB7C}" dt="2020-11-23T13:45:13.198" v="975" actId="20577"/>
        <pc:sldMkLst>
          <pc:docMk/>
          <pc:sldMk cId="246224790" sldId="257"/>
        </pc:sldMkLst>
        <pc:spChg chg="mod">
          <ac:chgData name="Weronika Siwak" userId="S::weronika.siwak@sp41.bydgoszcz.pl::8e1798de-ba13-40f2-a953-fc919fc756a0" providerId="AD" clId="Web-{FB5E3091-40C6-4802-893F-526C24A0AB7C}" dt="2020-11-23T13:25:41.765" v="365" actId="20577"/>
          <ac:spMkLst>
            <pc:docMk/>
            <pc:sldMk cId="246224790" sldId="257"/>
            <ac:spMk id="2" creationId="{CAB4FCCC-1F08-4419-B0DA-95FE7EAB9523}"/>
          </ac:spMkLst>
        </pc:spChg>
        <pc:spChg chg="mod">
          <ac:chgData name="Weronika Siwak" userId="S::weronika.siwak@sp41.bydgoszcz.pl::8e1798de-ba13-40f2-a953-fc919fc756a0" providerId="AD" clId="Web-{FB5E3091-40C6-4802-893F-526C24A0AB7C}" dt="2020-11-23T13:45:13.198" v="975" actId="20577"/>
          <ac:spMkLst>
            <pc:docMk/>
            <pc:sldMk cId="246224790" sldId="257"/>
            <ac:spMk id="3" creationId="{37C62F04-EBE3-40A5-8232-81428A43B761}"/>
          </ac:spMkLst>
        </pc:spChg>
        <pc:spChg chg="add">
          <ac:chgData name="Weronika Siwak" userId="S::weronika.siwak@sp41.bydgoszcz.pl::8e1798de-ba13-40f2-a953-fc919fc756a0" providerId="AD" clId="Web-{FB5E3091-40C6-4802-893F-526C24A0AB7C}" dt="2020-11-23T13:20:44.695" v="99"/>
          <ac:spMkLst>
            <pc:docMk/>
            <pc:sldMk cId="246224790" sldId="257"/>
            <ac:spMk id="8" creationId="{9FF4A234-29BA-4B70-BFC0-64FBB64F2A7B}"/>
          </ac:spMkLst>
        </pc:spChg>
        <pc:spChg chg="add">
          <ac:chgData name="Weronika Siwak" userId="S::weronika.siwak@sp41.bydgoszcz.pl::8e1798de-ba13-40f2-a953-fc919fc756a0" providerId="AD" clId="Web-{FB5E3091-40C6-4802-893F-526C24A0AB7C}" dt="2020-11-23T13:20:44.695" v="99"/>
          <ac:spMkLst>
            <pc:docMk/>
            <pc:sldMk cId="246224790" sldId="257"/>
            <ac:spMk id="10" creationId="{4B4C0003-07A3-48E2-BA47-725BA37CFEB5}"/>
          </ac:spMkLst>
        </pc:spChg>
        <pc:spChg chg="add">
          <ac:chgData name="Weronika Siwak" userId="S::weronika.siwak@sp41.bydgoszcz.pl::8e1798de-ba13-40f2-a953-fc919fc756a0" providerId="AD" clId="Web-{FB5E3091-40C6-4802-893F-526C24A0AB7C}" dt="2020-11-23T13:20:44.695" v="99"/>
          <ac:spMkLst>
            <pc:docMk/>
            <pc:sldMk cId="246224790" sldId="257"/>
            <ac:spMk id="12" creationId="{EC2268EF-1ED3-4797-8355-F5078CB18B33}"/>
          </ac:spMkLst>
        </pc:spChg>
        <pc:grpChg chg="add">
          <ac:chgData name="Weronika Siwak" userId="S::weronika.siwak@sp41.bydgoszcz.pl::8e1798de-ba13-40f2-a953-fc919fc756a0" providerId="AD" clId="Web-{FB5E3091-40C6-4802-893F-526C24A0AB7C}" dt="2020-11-23T13:20:44.695" v="99"/>
          <ac:grpSpMkLst>
            <pc:docMk/>
            <pc:sldMk cId="246224790" sldId="257"/>
            <ac:grpSpMk id="14" creationId="{5392EEDD-4D20-4B74-B46A-D3CE644335B2}"/>
          </ac:grpSpMkLst>
        </pc:grpChg>
      </pc:sldChg>
      <pc:sldChg chg="addSp delSp modSp new mod modTransition setBg">
        <pc:chgData name="Weronika Siwak" userId="S::weronika.siwak@sp41.bydgoszcz.pl::8e1798de-ba13-40f2-a953-fc919fc756a0" providerId="AD" clId="Web-{FB5E3091-40C6-4802-893F-526C24A0AB7C}" dt="2020-11-23T15:36:42.566" v="4554"/>
        <pc:sldMkLst>
          <pc:docMk/>
          <pc:sldMk cId="2094375441" sldId="258"/>
        </pc:sldMkLst>
        <pc:spChg chg="mod">
          <ac:chgData name="Weronika Siwak" userId="S::weronika.siwak@sp41.bydgoszcz.pl::8e1798de-ba13-40f2-a953-fc919fc756a0" providerId="AD" clId="Web-{FB5E3091-40C6-4802-893F-526C24A0AB7C}" dt="2020-11-23T15:19:26.622" v="3763" actId="20577"/>
          <ac:spMkLst>
            <pc:docMk/>
            <pc:sldMk cId="2094375441" sldId="258"/>
            <ac:spMk id="2" creationId="{71AD1451-97FF-41DA-BB4E-EF55993756FF}"/>
          </ac:spMkLst>
        </pc:spChg>
        <pc:spChg chg="mod">
          <ac:chgData name="Weronika Siwak" userId="S::weronika.siwak@sp41.bydgoszcz.pl::8e1798de-ba13-40f2-a953-fc919fc756a0" providerId="AD" clId="Web-{FB5E3091-40C6-4802-893F-526C24A0AB7C}" dt="2020-11-23T15:20:10.201" v="3813" actId="20577"/>
          <ac:spMkLst>
            <pc:docMk/>
            <pc:sldMk cId="2094375441" sldId="258"/>
            <ac:spMk id="3" creationId="{B3B73935-1156-4F9E-9E6F-F4C4AC1B820B}"/>
          </ac:spMkLst>
        </pc:spChg>
        <pc:spChg chg="add del">
          <ac:chgData name="Weronika Siwak" userId="S::weronika.siwak@sp41.bydgoszcz.pl::8e1798de-ba13-40f2-a953-fc919fc756a0" providerId="AD" clId="Web-{FB5E3091-40C6-4802-893F-526C24A0AB7C}" dt="2020-11-23T15:16:02.446" v="3678"/>
          <ac:spMkLst>
            <pc:docMk/>
            <pc:sldMk cId="2094375441" sldId="258"/>
            <ac:spMk id="8" creationId="{9FF4A234-29BA-4B70-BFC0-64FBB64F2A7B}"/>
          </ac:spMkLst>
        </pc:spChg>
        <pc:spChg chg="add del">
          <ac:chgData name="Weronika Siwak" userId="S::weronika.siwak@sp41.bydgoszcz.pl::8e1798de-ba13-40f2-a953-fc919fc756a0" providerId="AD" clId="Web-{FB5E3091-40C6-4802-893F-526C24A0AB7C}" dt="2020-11-23T15:16:02.446" v="3678"/>
          <ac:spMkLst>
            <pc:docMk/>
            <pc:sldMk cId="2094375441" sldId="258"/>
            <ac:spMk id="10" creationId="{EC2268EF-1ED3-4797-8355-F5078CB18B33}"/>
          </ac:spMkLst>
        </pc:spChg>
        <pc:spChg chg="add">
          <ac:chgData name="Weronika Siwak" userId="S::weronika.siwak@sp41.bydgoszcz.pl::8e1798de-ba13-40f2-a953-fc919fc756a0" providerId="AD" clId="Web-{FB5E3091-40C6-4802-893F-526C24A0AB7C}" dt="2020-11-23T15:16:02.446" v="3678"/>
          <ac:spMkLst>
            <pc:docMk/>
            <pc:sldMk cId="2094375441" sldId="258"/>
            <ac:spMk id="103" creationId="{9FF4A234-29BA-4B70-BFC0-64FBB64F2A7B}"/>
          </ac:spMkLst>
        </pc:spChg>
        <pc:spChg chg="add">
          <ac:chgData name="Weronika Siwak" userId="S::weronika.siwak@sp41.bydgoszcz.pl::8e1798de-ba13-40f2-a953-fc919fc756a0" providerId="AD" clId="Web-{FB5E3091-40C6-4802-893F-526C24A0AB7C}" dt="2020-11-23T15:16:02.446" v="3678"/>
          <ac:spMkLst>
            <pc:docMk/>
            <pc:sldMk cId="2094375441" sldId="258"/>
            <ac:spMk id="105" creationId="{C3107ADD-4B4E-4D37-98F9-BD1A576949C2}"/>
          </ac:spMkLst>
        </pc:spChg>
        <pc:spChg chg="add">
          <ac:chgData name="Weronika Siwak" userId="S::weronika.siwak@sp41.bydgoszcz.pl::8e1798de-ba13-40f2-a953-fc919fc756a0" providerId="AD" clId="Web-{FB5E3091-40C6-4802-893F-526C24A0AB7C}" dt="2020-11-23T15:16:02.446" v="3678"/>
          <ac:spMkLst>
            <pc:docMk/>
            <pc:sldMk cId="2094375441" sldId="258"/>
            <ac:spMk id="107" creationId="{25C1F4D8-9670-4B56-BD70-732561AD0B8E}"/>
          </ac:spMkLst>
        </pc:spChg>
        <pc:grpChg chg="add del">
          <ac:chgData name="Weronika Siwak" userId="S::weronika.siwak@sp41.bydgoszcz.pl::8e1798de-ba13-40f2-a953-fc919fc756a0" providerId="AD" clId="Web-{FB5E3091-40C6-4802-893F-526C24A0AB7C}" dt="2020-11-23T15:16:02.446" v="3678"/>
          <ac:grpSpMkLst>
            <pc:docMk/>
            <pc:sldMk cId="2094375441" sldId="258"/>
            <ac:grpSpMk id="12" creationId="{82A54BA0-BEFE-4BA5-A3C1-FE85FE03E820}"/>
          </ac:grpSpMkLst>
        </pc:grpChg>
        <pc:grpChg chg="add">
          <ac:chgData name="Weronika Siwak" userId="S::weronika.siwak@sp41.bydgoszcz.pl::8e1798de-ba13-40f2-a953-fc919fc756a0" providerId="AD" clId="Web-{FB5E3091-40C6-4802-893F-526C24A0AB7C}" dt="2020-11-23T15:16:02.446" v="3678"/>
          <ac:grpSpMkLst>
            <pc:docMk/>
            <pc:sldMk cId="2094375441" sldId="258"/>
            <ac:grpSpMk id="109" creationId="{B0D9F39F-3C2F-474E-9371-3A76D20F0017}"/>
          </ac:grpSpMkLst>
        </pc:grpChg>
        <pc:grpChg chg="add">
          <ac:chgData name="Weronika Siwak" userId="S::weronika.siwak@sp41.bydgoszcz.pl::8e1798de-ba13-40f2-a953-fc919fc756a0" providerId="AD" clId="Web-{FB5E3091-40C6-4802-893F-526C24A0AB7C}" dt="2020-11-23T15:16:02.446" v="3678"/>
          <ac:grpSpMkLst>
            <pc:docMk/>
            <pc:sldMk cId="2094375441" sldId="258"/>
            <ac:grpSpMk id="221" creationId="{5BF616B7-D3E1-411B-B132-758F25F32905}"/>
          </ac:grpSpMkLst>
        </pc:grpChg>
        <pc:picChg chg="add mod">
          <ac:chgData name="Weronika Siwak" userId="S::weronika.siwak@sp41.bydgoszcz.pl::8e1798de-ba13-40f2-a953-fc919fc756a0" providerId="AD" clId="Web-{FB5E3091-40C6-4802-893F-526C24A0AB7C}" dt="2020-11-23T15:16:19.415" v="3680" actId="14100"/>
          <ac:picMkLst>
            <pc:docMk/>
            <pc:sldMk cId="2094375441" sldId="258"/>
            <ac:picMk id="4" creationId="{C4D440DA-9715-434A-8E16-4F6602B1DB0B}"/>
          </ac:picMkLst>
        </pc:picChg>
      </pc:sldChg>
      <pc:sldChg chg="modSp new ord modTransition">
        <pc:chgData name="Weronika Siwak" userId="S::weronika.siwak@sp41.bydgoszcz.pl::8e1798de-ba13-40f2-a953-fc919fc756a0" providerId="AD" clId="Web-{FB5E3091-40C6-4802-893F-526C24A0AB7C}" dt="2020-11-23T15:45:50.781" v="4632"/>
        <pc:sldMkLst>
          <pc:docMk/>
          <pc:sldMk cId="1336736089" sldId="259"/>
        </pc:sldMkLst>
        <pc:spChg chg="mod">
          <ac:chgData name="Weronika Siwak" userId="S::weronika.siwak@sp41.bydgoszcz.pl::8e1798de-ba13-40f2-a953-fc919fc756a0" providerId="AD" clId="Web-{FB5E3091-40C6-4802-893F-526C24A0AB7C}" dt="2020-11-23T14:06:47.650" v="1652" actId="20577"/>
          <ac:spMkLst>
            <pc:docMk/>
            <pc:sldMk cId="1336736089" sldId="259"/>
            <ac:spMk id="2" creationId="{675BC86D-8928-435D-ACEC-7F20E7C7CF84}"/>
          </ac:spMkLst>
        </pc:spChg>
        <pc:spChg chg="mod">
          <ac:chgData name="Weronika Siwak" userId="S::weronika.siwak@sp41.bydgoszcz.pl::8e1798de-ba13-40f2-a953-fc919fc756a0" providerId="AD" clId="Web-{FB5E3091-40C6-4802-893F-526C24A0AB7C}" dt="2020-11-23T14:17:29.837" v="1897" actId="20577"/>
          <ac:spMkLst>
            <pc:docMk/>
            <pc:sldMk cId="1336736089" sldId="259"/>
            <ac:spMk id="3" creationId="{2EF49447-3C8B-4D08-AF53-92094AFC3CED}"/>
          </ac:spMkLst>
        </pc:spChg>
        <pc:spChg chg="mod">
          <ac:chgData name="Weronika Siwak" userId="S::weronika.siwak@sp41.bydgoszcz.pl::8e1798de-ba13-40f2-a953-fc919fc756a0" providerId="AD" clId="Web-{FB5E3091-40C6-4802-893F-526C24A0AB7C}" dt="2020-11-23T14:17:29.837" v="1897" actId="20577"/>
          <ac:spMkLst>
            <pc:docMk/>
            <pc:sldMk cId="1336736089" sldId="259"/>
            <ac:spMk id="4" creationId="{EF0CF624-F41D-4427-BB45-5D6C0372F998}"/>
          </ac:spMkLst>
        </pc:spChg>
      </pc:sldChg>
      <pc:sldChg chg="new del">
        <pc:chgData name="Weronika Siwak" userId="S::weronika.siwak@sp41.bydgoszcz.pl::8e1798de-ba13-40f2-a953-fc919fc756a0" providerId="AD" clId="Web-{FB5E3091-40C6-4802-893F-526C24A0AB7C}" dt="2020-11-23T14:01:35.205" v="1382"/>
        <pc:sldMkLst>
          <pc:docMk/>
          <pc:sldMk cId="1573533252" sldId="259"/>
        </pc:sldMkLst>
      </pc:sldChg>
      <pc:sldChg chg="addSp modSp new mod modTransition setBg">
        <pc:chgData name="Weronika Siwak" userId="S::weronika.siwak@sp41.bydgoszcz.pl::8e1798de-ba13-40f2-a953-fc919fc756a0" providerId="AD" clId="Web-{FB5E3091-40C6-4802-893F-526C24A0AB7C}" dt="2020-11-23T15:45:47.734" v="4630"/>
        <pc:sldMkLst>
          <pc:docMk/>
          <pc:sldMk cId="555053054" sldId="260"/>
        </pc:sldMkLst>
        <pc:spChg chg="mod">
          <ac:chgData name="Weronika Siwak" userId="S::weronika.siwak@sp41.bydgoszcz.pl::8e1798de-ba13-40f2-a953-fc919fc756a0" providerId="AD" clId="Web-{FB5E3091-40C6-4802-893F-526C24A0AB7C}" dt="2020-11-23T15:25:37.989" v="3936" actId="20577"/>
          <ac:spMkLst>
            <pc:docMk/>
            <pc:sldMk cId="555053054" sldId="260"/>
            <ac:spMk id="2" creationId="{C152B0DB-D939-4744-8D26-5E2DDCA33DA3}"/>
          </ac:spMkLst>
        </pc:spChg>
        <pc:spChg chg="mod">
          <ac:chgData name="Weronika Siwak" userId="S::weronika.siwak@sp41.bydgoszcz.pl::8e1798de-ba13-40f2-a953-fc919fc756a0" providerId="AD" clId="Web-{FB5E3091-40C6-4802-893F-526C24A0AB7C}" dt="2020-11-23T14:30:02.995" v="2202" actId="20577"/>
          <ac:spMkLst>
            <pc:docMk/>
            <pc:sldMk cId="555053054" sldId="260"/>
            <ac:spMk id="3" creationId="{AA890568-38E4-4B50-9DE5-8EEF7F670864}"/>
          </ac:spMkLst>
        </pc:spChg>
        <pc:spChg chg="add">
          <ac:chgData name="Weronika Siwak" userId="S::weronika.siwak@sp41.bydgoszcz.pl::8e1798de-ba13-40f2-a953-fc919fc756a0" providerId="AD" clId="Web-{FB5E3091-40C6-4802-893F-526C24A0AB7C}" dt="2020-11-23T14:29:03.166" v="2168"/>
          <ac:spMkLst>
            <pc:docMk/>
            <pc:sldMk cId="555053054" sldId="260"/>
            <ac:spMk id="8" creationId="{4080BC15-6F3E-4EDC-BB73-20706F743138}"/>
          </ac:spMkLst>
        </pc:spChg>
        <pc:spChg chg="add">
          <ac:chgData name="Weronika Siwak" userId="S::weronika.siwak@sp41.bydgoszcz.pl::8e1798de-ba13-40f2-a953-fc919fc756a0" providerId="AD" clId="Web-{FB5E3091-40C6-4802-893F-526C24A0AB7C}" dt="2020-11-23T14:29:03.166" v="2168"/>
          <ac:spMkLst>
            <pc:docMk/>
            <pc:sldMk cId="555053054" sldId="260"/>
            <ac:spMk id="10" creationId="{BA26D362-1F0D-41F6-ADB3-AFB080502B79}"/>
          </ac:spMkLst>
        </pc:spChg>
        <pc:grpChg chg="add">
          <ac:chgData name="Weronika Siwak" userId="S::weronika.siwak@sp41.bydgoszcz.pl::8e1798de-ba13-40f2-a953-fc919fc756a0" providerId="AD" clId="Web-{FB5E3091-40C6-4802-893F-526C24A0AB7C}" dt="2020-11-23T14:29:03.166" v="2168"/>
          <ac:grpSpMkLst>
            <pc:docMk/>
            <pc:sldMk cId="555053054" sldId="260"/>
            <ac:grpSpMk id="12" creationId="{4C8A8758-6178-4720-BC90-28C23033FABF}"/>
          </ac:grpSpMkLst>
        </pc:grpChg>
      </pc:sldChg>
      <pc:sldChg chg="addSp delSp modSp new mod modTransition setBg">
        <pc:chgData name="Weronika Siwak" userId="S::weronika.siwak@sp41.bydgoszcz.pl::8e1798de-ba13-40f2-a953-fc919fc756a0" providerId="AD" clId="Web-{FB5E3091-40C6-4802-893F-526C24A0AB7C}" dt="2020-11-23T15:36:44.847" v="4555"/>
        <pc:sldMkLst>
          <pc:docMk/>
          <pc:sldMk cId="4032953404" sldId="261"/>
        </pc:sldMkLst>
        <pc:spChg chg="mod">
          <ac:chgData name="Weronika Siwak" userId="S::weronika.siwak@sp41.bydgoszcz.pl::8e1798de-ba13-40f2-a953-fc919fc756a0" providerId="AD" clId="Web-{FB5E3091-40C6-4802-893F-526C24A0AB7C}" dt="2020-11-23T14:42:13.856" v="2555"/>
          <ac:spMkLst>
            <pc:docMk/>
            <pc:sldMk cId="4032953404" sldId="261"/>
            <ac:spMk id="2" creationId="{27CE367B-7C61-48EE-84C3-57BD46C357BF}"/>
          </ac:spMkLst>
        </pc:spChg>
        <pc:spChg chg="mod">
          <ac:chgData name="Weronika Siwak" userId="S::weronika.siwak@sp41.bydgoszcz.pl::8e1798de-ba13-40f2-a953-fc919fc756a0" providerId="AD" clId="Web-{FB5E3091-40C6-4802-893F-526C24A0AB7C}" dt="2020-11-23T15:20:29.373" v="3824" actId="20577"/>
          <ac:spMkLst>
            <pc:docMk/>
            <pc:sldMk cId="4032953404" sldId="261"/>
            <ac:spMk id="3" creationId="{35D490CA-D652-4FFC-9E87-1E9EDF018B22}"/>
          </ac:spMkLst>
        </pc:spChg>
        <pc:spChg chg="add">
          <ac:chgData name="Weronika Siwak" userId="S::weronika.siwak@sp41.bydgoszcz.pl::8e1798de-ba13-40f2-a953-fc919fc756a0" providerId="AD" clId="Web-{FB5E3091-40C6-4802-893F-526C24A0AB7C}" dt="2020-11-23T14:42:13.856" v="2555"/>
          <ac:spMkLst>
            <pc:docMk/>
            <pc:sldMk cId="4032953404" sldId="261"/>
            <ac:spMk id="8" creationId="{9FF4A234-29BA-4B70-BFC0-64FBB64F2A7B}"/>
          </ac:spMkLst>
        </pc:spChg>
        <pc:spChg chg="add">
          <ac:chgData name="Weronika Siwak" userId="S::weronika.siwak@sp41.bydgoszcz.pl::8e1798de-ba13-40f2-a953-fc919fc756a0" providerId="AD" clId="Web-{FB5E3091-40C6-4802-893F-526C24A0AB7C}" dt="2020-11-23T14:42:13.856" v="2555"/>
          <ac:spMkLst>
            <pc:docMk/>
            <pc:sldMk cId="4032953404" sldId="261"/>
            <ac:spMk id="10" creationId="{2B94DB80-B7D1-4170-88A2-6E4EC5524616}"/>
          </ac:spMkLst>
        </pc:spChg>
        <pc:spChg chg="add">
          <ac:chgData name="Weronika Siwak" userId="S::weronika.siwak@sp41.bydgoszcz.pl::8e1798de-ba13-40f2-a953-fc919fc756a0" providerId="AD" clId="Web-{FB5E3091-40C6-4802-893F-526C24A0AB7C}" dt="2020-11-23T14:42:13.856" v="2555"/>
          <ac:spMkLst>
            <pc:docMk/>
            <pc:sldMk cId="4032953404" sldId="261"/>
            <ac:spMk id="12" creationId="{22F566CA-D7F1-40DD-A2DC-740587F5929D}"/>
          </ac:spMkLst>
        </pc:spChg>
        <pc:spChg chg="add">
          <ac:chgData name="Weronika Siwak" userId="S::weronika.siwak@sp41.bydgoszcz.pl::8e1798de-ba13-40f2-a953-fc919fc756a0" providerId="AD" clId="Web-{FB5E3091-40C6-4802-893F-526C24A0AB7C}" dt="2020-11-23T14:42:13.856" v="2555"/>
          <ac:spMkLst>
            <pc:docMk/>
            <pc:sldMk cId="4032953404" sldId="261"/>
            <ac:spMk id="14" creationId="{2F8AE45B-8CBB-4DA9-8248-23615828CE11}"/>
          </ac:spMkLst>
        </pc:spChg>
        <pc:spChg chg="add">
          <ac:chgData name="Weronika Siwak" userId="S::weronika.siwak@sp41.bydgoszcz.pl::8e1798de-ba13-40f2-a953-fc919fc756a0" providerId="AD" clId="Web-{FB5E3091-40C6-4802-893F-526C24A0AB7C}" dt="2020-11-23T14:42:13.856" v="2555"/>
          <ac:spMkLst>
            <pc:docMk/>
            <pc:sldMk cId="4032953404" sldId="261"/>
            <ac:spMk id="16" creationId="{25C1F4D8-9670-4B56-BD70-732561AD0B8E}"/>
          </ac:spMkLst>
        </pc:spChg>
        <pc:spChg chg="add">
          <ac:chgData name="Weronika Siwak" userId="S::weronika.siwak@sp41.bydgoszcz.pl::8e1798de-ba13-40f2-a953-fc919fc756a0" providerId="AD" clId="Web-{FB5E3091-40C6-4802-893F-526C24A0AB7C}" dt="2020-11-23T14:42:13.856" v="2555"/>
          <ac:spMkLst>
            <pc:docMk/>
            <pc:sldMk cId="4032953404" sldId="261"/>
            <ac:spMk id="18" creationId="{C127F179-C992-4D40-B186-06818A77CB4A}"/>
          </ac:spMkLst>
        </pc:spChg>
        <pc:spChg chg="add">
          <ac:chgData name="Weronika Siwak" userId="S::weronika.siwak@sp41.bydgoszcz.pl::8e1798de-ba13-40f2-a953-fc919fc756a0" providerId="AD" clId="Web-{FB5E3091-40C6-4802-893F-526C24A0AB7C}" dt="2020-11-23T14:42:13.856" v="2555"/>
          <ac:spMkLst>
            <pc:docMk/>
            <pc:sldMk cId="4032953404" sldId="261"/>
            <ac:spMk id="20" creationId="{25703CD1-3965-43FB-8408-77151BBD2C41}"/>
          </ac:spMkLst>
        </pc:spChg>
        <pc:spChg chg="add">
          <ac:chgData name="Weronika Siwak" userId="S::weronika.siwak@sp41.bydgoszcz.pl::8e1798de-ba13-40f2-a953-fc919fc756a0" providerId="AD" clId="Web-{FB5E3091-40C6-4802-893F-526C24A0AB7C}" dt="2020-11-23T14:42:13.856" v="2555"/>
          <ac:spMkLst>
            <pc:docMk/>
            <pc:sldMk cId="4032953404" sldId="261"/>
            <ac:spMk id="22" creationId="{8236AF27-E29A-4BE1-835F-3E58632F5A27}"/>
          </ac:spMkLst>
        </pc:spChg>
        <pc:grpChg chg="add">
          <ac:chgData name="Weronika Siwak" userId="S::weronika.siwak@sp41.bydgoszcz.pl::8e1798de-ba13-40f2-a953-fc919fc756a0" providerId="AD" clId="Web-{FB5E3091-40C6-4802-893F-526C24A0AB7C}" dt="2020-11-23T14:42:13.856" v="2555"/>
          <ac:grpSpMkLst>
            <pc:docMk/>
            <pc:sldMk cId="4032953404" sldId="261"/>
            <ac:grpSpMk id="24" creationId="{07E576E3-1896-4383-AFF8-4192A4D6E874}"/>
          </ac:grpSpMkLst>
        </pc:grpChg>
        <pc:picChg chg="add del mod">
          <ac:chgData name="Weronika Siwak" userId="S::weronika.siwak@sp41.bydgoszcz.pl::8e1798de-ba13-40f2-a953-fc919fc756a0" providerId="AD" clId="Web-{FB5E3091-40C6-4802-893F-526C24A0AB7C}" dt="2020-11-23T15:14:54.288" v="3676"/>
          <ac:picMkLst>
            <pc:docMk/>
            <pc:sldMk cId="4032953404" sldId="261"/>
            <ac:picMk id="4" creationId="{DBDC642A-906C-43D7-A18E-9A5F8E16C118}"/>
          </ac:picMkLst>
        </pc:picChg>
      </pc:sldChg>
      <pc:sldChg chg="modSp new ord modTransition">
        <pc:chgData name="Weronika Siwak" userId="S::weronika.siwak@sp41.bydgoszcz.pl::8e1798de-ba13-40f2-a953-fc919fc756a0" providerId="AD" clId="Web-{FB5E3091-40C6-4802-893F-526C24A0AB7C}" dt="2020-11-23T15:36:47.160" v="4556"/>
        <pc:sldMkLst>
          <pc:docMk/>
          <pc:sldMk cId="4061229746" sldId="262"/>
        </pc:sldMkLst>
        <pc:spChg chg="mod">
          <ac:chgData name="Weronika Siwak" userId="S::weronika.siwak@sp41.bydgoszcz.pl::8e1798de-ba13-40f2-a953-fc919fc756a0" providerId="AD" clId="Web-{FB5E3091-40C6-4802-893F-526C24A0AB7C}" dt="2020-11-23T14:56:43.937" v="3113" actId="20577"/>
          <ac:spMkLst>
            <pc:docMk/>
            <pc:sldMk cId="4061229746" sldId="262"/>
            <ac:spMk id="2" creationId="{35414FDA-0D69-48D2-BB38-97D7A287423D}"/>
          </ac:spMkLst>
        </pc:spChg>
        <pc:spChg chg="mod">
          <ac:chgData name="Weronika Siwak" userId="S::weronika.siwak@sp41.bydgoszcz.pl::8e1798de-ba13-40f2-a953-fc919fc756a0" providerId="AD" clId="Web-{FB5E3091-40C6-4802-893F-526C24A0AB7C}" dt="2020-11-23T15:21:04.765" v="3832" actId="20577"/>
          <ac:spMkLst>
            <pc:docMk/>
            <pc:sldMk cId="4061229746" sldId="262"/>
            <ac:spMk id="3" creationId="{29097496-648F-4A2D-8CBB-E783E11BE561}"/>
          </ac:spMkLst>
        </pc:spChg>
      </pc:sldChg>
      <pc:sldChg chg="addSp delSp modSp new mod ord modTransition setBg">
        <pc:chgData name="Weronika Siwak" userId="S::weronika.siwak@sp41.bydgoszcz.pl::8e1798de-ba13-40f2-a953-fc919fc756a0" providerId="AD" clId="Web-{FB5E3091-40C6-4802-893F-526C24A0AB7C}" dt="2020-11-23T15:36:48.550" v="4557"/>
        <pc:sldMkLst>
          <pc:docMk/>
          <pc:sldMk cId="2199812902" sldId="263"/>
        </pc:sldMkLst>
        <pc:spChg chg="mod">
          <ac:chgData name="Weronika Siwak" userId="S::weronika.siwak@sp41.bydgoszcz.pl::8e1798de-ba13-40f2-a953-fc919fc756a0" providerId="AD" clId="Web-{FB5E3091-40C6-4802-893F-526C24A0AB7C}" dt="2020-11-23T15:11:11.190" v="3668"/>
          <ac:spMkLst>
            <pc:docMk/>
            <pc:sldMk cId="2199812902" sldId="263"/>
            <ac:spMk id="2" creationId="{7F1AB1E2-F6EB-4699-AD84-83D031FD653C}"/>
          </ac:spMkLst>
        </pc:spChg>
        <pc:spChg chg="mod">
          <ac:chgData name="Weronika Siwak" userId="S::weronika.siwak@sp41.bydgoszcz.pl::8e1798de-ba13-40f2-a953-fc919fc756a0" providerId="AD" clId="Web-{FB5E3091-40C6-4802-893F-526C24A0AB7C}" dt="2020-11-23T15:21:30.203" v="3838" actId="20577"/>
          <ac:spMkLst>
            <pc:docMk/>
            <pc:sldMk cId="2199812902" sldId="263"/>
            <ac:spMk id="3" creationId="{09213A3A-D6C3-4A57-AB82-C9C2D8A85059}"/>
          </ac:spMkLst>
        </pc:spChg>
        <pc:spChg chg="add del">
          <ac:chgData name="Weronika Siwak" userId="S::weronika.siwak@sp41.bydgoszcz.pl::8e1798de-ba13-40f2-a953-fc919fc756a0" providerId="AD" clId="Web-{FB5E3091-40C6-4802-893F-526C24A0AB7C}" dt="2020-11-23T15:11:11.190" v="3668"/>
          <ac:spMkLst>
            <pc:docMk/>
            <pc:sldMk cId="2199812902" sldId="263"/>
            <ac:spMk id="8" creationId="{9FF4A234-29BA-4B70-BFC0-64FBB64F2A7B}"/>
          </ac:spMkLst>
        </pc:spChg>
        <pc:spChg chg="add del">
          <ac:chgData name="Weronika Siwak" userId="S::weronika.siwak@sp41.bydgoszcz.pl::8e1798de-ba13-40f2-a953-fc919fc756a0" providerId="AD" clId="Web-{FB5E3091-40C6-4802-893F-526C24A0AB7C}" dt="2020-11-23T15:11:11.190" v="3668"/>
          <ac:spMkLst>
            <pc:docMk/>
            <pc:sldMk cId="2199812902" sldId="263"/>
            <ac:spMk id="10" creationId="{9C67262A-6EF1-49ED-B8DE-DDD3E580425A}"/>
          </ac:spMkLst>
        </pc:spChg>
        <pc:spChg chg="add del">
          <ac:chgData name="Weronika Siwak" userId="S::weronika.siwak@sp41.bydgoszcz.pl::8e1798de-ba13-40f2-a953-fc919fc756a0" providerId="AD" clId="Web-{FB5E3091-40C6-4802-893F-526C24A0AB7C}" dt="2020-11-23T15:11:11.190" v="3668"/>
          <ac:spMkLst>
            <pc:docMk/>
            <pc:sldMk cId="2199812902" sldId="263"/>
            <ac:spMk id="12" creationId="{97492946-B39C-4250-B4C8-D82A2504372F}"/>
          </ac:spMkLst>
        </pc:spChg>
        <pc:spChg chg="add del">
          <ac:chgData name="Weronika Siwak" userId="S::weronika.siwak@sp41.bydgoszcz.pl::8e1798de-ba13-40f2-a953-fc919fc756a0" providerId="AD" clId="Web-{FB5E3091-40C6-4802-893F-526C24A0AB7C}" dt="2020-11-23T15:11:11.190" v="3668"/>
          <ac:spMkLst>
            <pc:docMk/>
            <pc:sldMk cId="2199812902" sldId="263"/>
            <ac:spMk id="14" creationId="{B30D69F3-F5DC-4D65-B4AF-733FF6D50D43}"/>
          </ac:spMkLst>
        </pc:spChg>
        <pc:spChg chg="add del">
          <ac:chgData name="Weronika Siwak" userId="S::weronika.siwak@sp41.bydgoszcz.pl::8e1798de-ba13-40f2-a953-fc919fc756a0" providerId="AD" clId="Web-{FB5E3091-40C6-4802-893F-526C24A0AB7C}" dt="2020-11-23T15:11:11.190" v="3668"/>
          <ac:spMkLst>
            <pc:docMk/>
            <pc:sldMk cId="2199812902" sldId="263"/>
            <ac:spMk id="164" creationId="{869C3428-7E23-4E31-828E-09F276DACD22}"/>
          </ac:spMkLst>
        </pc:spChg>
        <pc:spChg chg="add">
          <ac:chgData name="Weronika Siwak" userId="S::weronika.siwak@sp41.bydgoszcz.pl::8e1798de-ba13-40f2-a953-fc919fc756a0" providerId="AD" clId="Web-{FB5E3091-40C6-4802-893F-526C24A0AB7C}" dt="2020-11-23T15:11:11.190" v="3668"/>
          <ac:spMkLst>
            <pc:docMk/>
            <pc:sldMk cId="2199812902" sldId="263"/>
            <ac:spMk id="166" creationId="{11AC88F6-55CB-496B-8AD8-9ABD2E6E3BFA}"/>
          </ac:spMkLst>
        </pc:spChg>
        <pc:spChg chg="add">
          <ac:chgData name="Weronika Siwak" userId="S::weronika.siwak@sp41.bydgoszcz.pl::8e1798de-ba13-40f2-a953-fc919fc756a0" providerId="AD" clId="Web-{FB5E3091-40C6-4802-893F-526C24A0AB7C}" dt="2020-11-23T15:11:11.190" v="3668"/>
          <ac:spMkLst>
            <pc:docMk/>
            <pc:sldMk cId="2199812902" sldId="263"/>
            <ac:spMk id="167" creationId="{969239DF-EAA4-47C3-B4E3-79C6BCB243F5}"/>
          </ac:spMkLst>
        </pc:spChg>
        <pc:spChg chg="add del">
          <ac:chgData name="Weronika Siwak" userId="S::weronika.siwak@sp41.bydgoszcz.pl::8e1798de-ba13-40f2-a953-fc919fc756a0" providerId="AD" clId="Web-{FB5E3091-40C6-4802-893F-526C24A0AB7C}" dt="2020-11-23T15:10:47.923" v="3665"/>
          <ac:spMkLst>
            <pc:docMk/>
            <pc:sldMk cId="2199812902" sldId="263"/>
            <ac:spMk id="169" creationId="{9FF4A234-29BA-4B70-BFC0-64FBB64F2A7B}"/>
          </ac:spMkLst>
        </pc:spChg>
        <pc:spChg chg="add del">
          <ac:chgData name="Weronika Siwak" userId="S::weronika.siwak@sp41.bydgoszcz.pl::8e1798de-ba13-40f2-a953-fc919fc756a0" providerId="AD" clId="Web-{FB5E3091-40C6-4802-893F-526C24A0AB7C}" dt="2020-11-23T15:10:47.923" v="3665"/>
          <ac:spMkLst>
            <pc:docMk/>
            <pc:sldMk cId="2199812902" sldId="263"/>
            <ac:spMk id="171" creationId="{C3107ADD-4B4E-4D37-98F9-BD1A576949C2}"/>
          </ac:spMkLst>
        </pc:spChg>
        <pc:spChg chg="add del">
          <ac:chgData name="Weronika Siwak" userId="S::weronika.siwak@sp41.bydgoszcz.pl::8e1798de-ba13-40f2-a953-fc919fc756a0" providerId="AD" clId="Web-{FB5E3091-40C6-4802-893F-526C24A0AB7C}" dt="2020-11-23T15:10:47.923" v="3665"/>
          <ac:spMkLst>
            <pc:docMk/>
            <pc:sldMk cId="2199812902" sldId="263"/>
            <ac:spMk id="173" creationId="{25C1F4D8-9670-4B56-BD70-732561AD0B8E}"/>
          </ac:spMkLst>
        </pc:spChg>
        <pc:grpChg chg="add del">
          <ac:chgData name="Weronika Siwak" userId="S::weronika.siwak@sp41.bydgoszcz.pl::8e1798de-ba13-40f2-a953-fc919fc756a0" providerId="AD" clId="Web-{FB5E3091-40C6-4802-893F-526C24A0AB7C}" dt="2020-11-23T15:11:11.190" v="3668"/>
          <ac:grpSpMkLst>
            <pc:docMk/>
            <pc:sldMk cId="2199812902" sldId="263"/>
            <ac:grpSpMk id="16" creationId="{7C3FF339-0C9A-4139-9C80-B154CB1E68FD}"/>
          </ac:grpSpMkLst>
        </pc:grpChg>
        <pc:grpChg chg="add">
          <ac:chgData name="Weronika Siwak" userId="S::weronika.siwak@sp41.bydgoszcz.pl::8e1798de-ba13-40f2-a953-fc919fc756a0" providerId="AD" clId="Web-{FB5E3091-40C6-4802-893F-526C24A0AB7C}" dt="2020-11-23T15:11:11.190" v="3668"/>
          <ac:grpSpMkLst>
            <pc:docMk/>
            <pc:sldMk cId="2199812902" sldId="263"/>
            <ac:grpSpMk id="168" creationId="{3389B237-4CAB-4403-A95C-C04D71F4B420}"/>
          </ac:grpSpMkLst>
        </pc:grpChg>
        <pc:grpChg chg="add del">
          <ac:chgData name="Weronika Siwak" userId="S::weronika.siwak@sp41.bydgoszcz.pl::8e1798de-ba13-40f2-a953-fc919fc756a0" providerId="AD" clId="Web-{FB5E3091-40C6-4802-893F-526C24A0AB7C}" dt="2020-11-23T15:10:47.923" v="3665"/>
          <ac:grpSpMkLst>
            <pc:docMk/>
            <pc:sldMk cId="2199812902" sldId="263"/>
            <ac:grpSpMk id="175" creationId="{B0D9F39F-3C2F-474E-9371-3A76D20F0017}"/>
          </ac:grpSpMkLst>
        </pc:grpChg>
        <pc:grpChg chg="add del">
          <ac:chgData name="Weronika Siwak" userId="S::weronika.siwak@sp41.bydgoszcz.pl::8e1798de-ba13-40f2-a953-fc919fc756a0" providerId="AD" clId="Web-{FB5E3091-40C6-4802-893F-526C24A0AB7C}" dt="2020-11-23T15:10:47.923" v="3665"/>
          <ac:grpSpMkLst>
            <pc:docMk/>
            <pc:sldMk cId="2199812902" sldId="263"/>
            <ac:grpSpMk id="287" creationId="{5BF616B7-D3E1-411B-B132-758F25F32905}"/>
          </ac:grpSpMkLst>
        </pc:grpChg>
        <pc:picChg chg="add del mod">
          <ac:chgData name="Weronika Siwak" userId="S::weronika.siwak@sp41.bydgoszcz.pl::8e1798de-ba13-40f2-a953-fc919fc756a0" providerId="AD" clId="Web-{FB5E3091-40C6-4802-893F-526C24A0AB7C}" dt="2020-11-23T15:10:57.189" v="3666"/>
          <ac:picMkLst>
            <pc:docMk/>
            <pc:sldMk cId="2199812902" sldId="263"/>
            <ac:picMk id="4" creationId="{56FB65BA-943D-436E-A840-B3565DFF7F3A}"/>
          </ac:picMkLst>
        </pc:picChg>
        <pc:picChg chg="add mod">
          <ac:chgData name="Weronika Siwak" userId="S::weronika.siwak@sp41.bydgoszcz.pl::8e1798de-ba13-40f2-a953-fc919fc756a0" providerId="AD" clId="Web-{FB5E3091-40C6-4802-893F-526C24A0AB7C}" dt="2020-11-23T15:11:11.190" v="3668"/>
          <ac:picMkLst>
            <pc:docMk/>
            <pc:sldMk cId="2199812902" sldId="263"/>
            <ac:picMk id="5" creationId="{4950C750-0494-463F-B5E3-9F68ACA3BA2D}"/>
          </ac:picMkLst>
        </pc:picChg>
      </pc:sldChg>
      <pc:sldChg chg="addSp modSp new mod modTransition setBg">
        <pc:chgData name="Weronika Siwak" userId="S::weronika.siwak@sp41.bydgoszcz.pl::8e1798de-ba13-40f2-a953-fc919fc756a0" providerId="AD" clId="Web-{FB5E3091-40C6-4802-893F-526C24A0AB7C}" dt="2020-11-23T15:36:56.363" v="4560"/>
        <pc:sldMkLst>
          <pc:docMk/>
          <pc:sldMk cId="531888941" sldId="264"/>
        </pc:sldMkLst>
        <pc:spChg chg="mod">
          <ac:chgData name="Weronika Siwak" userId="S::weronika.siwak@sp41.bydgoszcz.pl::8e1798de-ba13-40f2-a953-fc919fc756a0" providerId="AD" clId="Web-{FB5E3091-40C6-4802-893F-526C24A0AB7C}" dt="2020-11-23T15:36:08.362" v="4548"/>
          <ac:spMkLst>
            <pc:docMk/>
            <pc:sldMk cId="531888941" sldId="264"/>
            <ac:spMk id="2" creationId="{2CA00FD7-C362-4A76-A3E8-AC4CF691F87B}"/>
          </ac:spMkLst>
        </pc:spChg>
        <pc:spChg chg="mod">
          <ac:chgData name="Weronika Siwak" userId="S::weronika.siwak@sp41.bydgoszcz.pl::8e1798de-ba13-40f2-a953-fc919fc756a0" providerId="AD" clId="Web-{FB5E3091-40C6-4802-893F-526C24A0AB7C}" dt="2020-11-23T15:36:32.909" v="4553" actId="1076"/>
          <ac:spMkLst>
            <pc:docMk/>
            <pc:sldMk cId="531888941" sldId="264"/>
            <ac:spMk id="3" creationId="{B4F512C0-A187-4994-8103-445181BE63EB}"/>
          </ac:spMkLst>
        </pc:spChg>
        <pc:spChg chg="add">
          <ac:chgData name="Weronika Siwak" userId="S::weronika.siwak@sp41.bydgoszcz.pl::8e1798de-ba13-40f2-a953-fc919fc756a0" providerId="AD" clId="Web-{FB5E3091-40C6-4802-893F-526C24A0AB7C}" dt="2020-11-23T15:36:08.362" v="4548"/>
          <ac:spMkLst>
            <pc:docMk/>
            <pc:sldMk cId="531888941" sldId="264"/>
            <ac:spMk id="8" creationId="{9FF4A234-29BA-4B70-BFC0-64FBB64F2A7B}"/>
          </ac:spMkLst>
        </pc:spChg>
        <pc:spChg chg="add">
          <ac:chgData name="Weronika Siwak" userId="S::weronika.siwak@sp41.bydgoszcz.pl::8e1798de-ba13-40f2-a953-fc919fc756a0" providerId="AD" clId="Web-{FB5E3091-40C6-4802-893F-526C24A0AB7C}" dt="2020-11-23T15:36:08.362" v="4548"/>
          <ac:spMkLst>
            <pc:docMk/>
            <pc:sldMk cId="531888941" sldId="264"/>
            <ac:spMk id="10" creationId="{EC2268EF-1ED3-4797-8355-F5078CB18B33}"/>
          </ac:spMkLst>
        </pc:spChg>
        <pc:grpChg chg="add">
          <ac:chgData name="Weronika Siwak" userId="S::weronika.siwak@sp41.bydgoszcz.pl::8e1798de-ba13-40f2-a953-fc919fc756a0" providerId="AD" clId="Web-{FB5E3091-40C6-4802-893F-526C24A0AB7C}" dt="2020-11-23T15:36:08.362" v="4548"/>
          <ac:grpSpMkLst>
            <pc:docMk/>
            <pc:sldMk cId="531888941" sldId="264"/>
            <ac:grpSpMk id="12" creationId="{82A54BA0-BEFE-4BA5-A3C1-FE85FE03E820}"/>
          </ac:grpSpMkLst>
        </pc:grpChg>
      </pc:sldChg>
      <pc:sldChg chg="addSp modSp new mod modTransition setBg">
        <pc:chgData name="Weronika Siwak" userId="S::weronika.siwak@sp41.bydgoszcz.pl::8e1798de-ba13-40f2-a953-fc919fc756a0" providerId="AD" clId="Web-{FB5E3091-40C6-4802-893F-526C24A0AB7C}" dt="2020-11-23T15:45:57.078" v="4633"/>
        <pc:sldMkLst>
          <pc:docMk/>
          <pc:sldMk cId="2428055346" sldId="265"/>
        </pc:sldMkLst>
        <pc:spChg chg="mod">
          <ac:chgData name="Weronika Siwak" userId="S::weronika.siwak@sp41.bydgoszcz.pl::8e1798de-ba13-40f2-a953-fc919fc756a0" providerId="AD" clId="Web-{FB5E3091-40C6-4802-893F-526C24A0AB7C}" dt="2020-11-23T15:38:28.599" v="4627" actId="20577"/>
          <ac:spMkLst>
            <pc:docMk/>
            <pc:sldMk cId="2428055346" sldId="265"/>
            <ac:spMk id="2" creationId="{69B2E528-57A6-474A-B1EA-6241211C0CC4}"/>
          </ac:spMkLst>
        </pc:spChg>
        <pc:spChg chg="add mod">
          <ac:chgData name="Weronika Siwak" userId="S::weronika.siwak@sp41.bydgoszcz.pl::8e1798de-ba13-40f2-a953-fc919fc756a0" providerId="AD" clId="Web-{FB5E3091-40C6-4802-893F-526C24A0AB7C}" dt="2020-11-23T15:38:01.130" v="4615" actId="20577"/>
          <ac:spMkLst>
            <pc:docMk/>
            <pc:sldMk cId="2428055346" sldId="265"/>
            <ac:spMk id="3" creationId="{B5509FB2-9F8F-4B7F-8F62-884E01A96E47}"/>
          </ac:spMkLst>
        </pc:spChg>
        <pc:spChg chg="add">
          <ac:chgData name="Weronika Siwak" userId="S::weronika.siwak@sp41.bydgoszcz.pl::8e1798de-ba13-40f2-a953-fc919fc756a0" providerId="AD" clId="Web-{FB5E3091-40C6-4802-893F-526C24A0AB7C}" dt="2020-11-23T15:37:16.817" v="4581"/>
          <ac:spMkLst>
            <pc:docMk/>
            <pc:sldMk cId="2428055346" sldId="265"/>
            <ac:spMk id="125" creationId="{BCAE8BE1-A178-4D43-B3B0-FF22D765F110}"/>
          </ac:spMkLst>
        </pc:spChg>
        <pc:spChg chg="add">
          <ac:chgData name="Weronika Siwak" userId="S::weronika.siwak@sp41.bydgoszcz.pl::8e1798de-ba13-40f2-a953-fc919fc756a0" providerId="AD" clId="Web-{FB5E3091-40C6-4802-893F-526C24A0AB7C}" dt="2020-11-23T15:37:16.817" v="4581"/>
          <ac:spMkLst>
            <pc:docMk/>
            <pc:sldMk cId="2428055346" sldId="265"/>
            <ac:spMk id="127" creationId="{3819626A-1849-4F10-89EC-215F6A4BCFE6}"/>
          </ac:spMkLst>
        </pc:spChg>
        <pc:grpChg chg="add">
          <ac:chgData name="Weronika Siwak" userId="S::weronika.siwak@sp41.bydgoszcz.pl::8e1798de-ba13-40f2-a953-fc919fc756a0" providerId="AD" clId="Web-{FB5E3091-40C6-4802-893F-526C24A0AB7C}" dt="2020-11-23T15:37:16.817" v="4581"/>
          <ac:grpSpMkLst>
            <pc:docMk/>
            <pc:sldMk cId="2428055346" sldId="265"/>
            <ac:grpSpMk id="7" creationId="{71AFD227-869A-489C-A9B5-3F0498DF3C0C}"/>
          </ac:grpSpMkLst>
        </pc:grpChg>
        <pc:grpChg chg="add">
          <ac:chgData name="Weronika Siwak" userId="S::weronika.siwak@sp41.bydgoszcz.pl::8e1798de-ba13-40f2-a953-fc919fc756a0" providerId="AD" clId="Web-{FB5E3091-40C6-4802-893F-526C24A0AB7C}" dt="2020-11-23T15:37:16.817" v="4581"/>
          <ac:grpSpMkLst>
            <pc:docMk/>
            <pc:sldMk cId="2428055346" sldId="265"/>
            <ac:grpSpMk id="66" creationId="{A1B0DAD3-DAD3-4D41-8EF0-B03422E473FE}"/>
          </ac:grpSpMkLst>
        </pc:grpChg>
        <pc:grpChg chg="add">
          <ac:chgData name="Weronika Siwak" userId="S::weronika.siwak@sp41.bydgoszcz.pl::8e1798de-ba13-40f2-a953-fc919fc756a0" providerId="AD" clId="Web-{FB5E3091-40C6-4802-893F-526C24A0AB7C}" dt="2020-11-23T15:37:16.817" v="4581"/>
          <ac:grpSpMkLst>
            <pc:docMk/>
            <pc:sldMk cId="2428055346" sldId="265"/>
            <ac:grpSpMk id="129" creationId="{AAEF0DB4-E2F1-4DE6-A55A-B7511FD6E9AF}"/>
          </ac:grpSpMkLst>
        </pc:grpChg>
      </pc:sldChg>
      <pc:sldMasterChg chg="del delSldLayout">
        <pc:chgData name="Weronika Siwak" userId="S::weronika.siwak@sp41.bydgoszcz.pl::8e1798de-ba13-40f2-a953-fc919fc756a0" providerId="AD" clId="Web-{FB5E3091-40C6-4802-893F-526C24A0AB7C}" dt="2020-11-23T13:18:41.880" v="77"/>
        <pc:sldMasterMkLst>
          <pc:docMk/>
          <pc:sldMasterMk cId="3926633689" sldId="2147483648"/>
        </pc:sldMasterMkLst>
        <pc:sldLayoutChg chg="del">
          <pc:chgData name="Weronika Siwak" userId="S::weronika.siwak@sp41.bydgoszcz.pl::8e1798de-ba13-40f2-a953-fc919fc756a0" providerId="AD" clId="Web-{FB5E3091-40C6-4802-893F-526C24A0AB7C}" dt="2020-11-23T13:18:41.880" v="77"/>
          <pc:sldLayoutMkLst>
            <pc:docMk/>
            <pc:sldMasterMk cId="3926633689" sldId="2147483648"/>
            <pc:sldLayoutMk cId="3391757436" sldId="2147483649"/>
          </pc:sldLayoutMkLst>
        </pc:sldLayoutChg>
        <pc:sldLayoutChg chg="del">
          <pc:chgData name="Weronika Siwak" userId="S::weronika.siwak@sp41.bydgoszcz.pl::8e1798de-ba13-40f2-a953-fc919fc756a0" providerId="AD" clId="Web-{FB5E3091-40C6-4802-893F-526C24A0AB7C}" dt="2020-11-23T13:18:41.880" v="77"/>
          <pc:sldLayoutMkLst>
            <pc:docMk/>
            <pc:sldMasterMk cId="3926633689" sldId="2147483648"/>
            <pc:sldLayoutMk cId="967380084" sldId="2147483650"/>
          </pc:sldLayoutMkLst>
        </pc:sldLayoutChg>
        <pc:sldLayoutChg chg="del">
          <pc:chgData name="Weronika Siwak" userId="S::weronika.siwak@sp41.bydgoszcz.pl::8e1798de-ba13-40f2-a953-fc919fc756a0" providerId="AD" clId="Web-{FB5E3091-40C6-4802-893F-526C24A0AB7C}" dt="2020-11-23T13:18:41.880" v="77"/>
          <pc:sldLayoutMkLst>
            <pc:docMk/>
            <pc:sldMasterMk cId="3926633689" sldId="2147483648"/>
            <pc:sldLayoutMk cId="13234121" sldId="2147483651"/>
          </pc:sldLayoutMkLst>
        </pc:sldLayoutChg>
        <pc:sldLayoutChg chg="del">
          <pc:chgData name="Weronika Siwak" userId="S::weronika.siwak@sp41.bydgoszcz.pl::8e1798de-ba13-40f2-a953-fc919fc756a0" providerId="AD" clId="Web-{FB5E3091-40C6-4802-893F-526C24A0AB7C}" dt="2020-11-23T13:18:41.880" v="77"/>
          <pc:sldLayoutMkLst>
            <pc:docMk/>
            <pc:sldMasterMk cId="3926633689" sldId="2147483648"/>
            <pc:sldLayoutMk cId="3883036252" sldId="2147483652"/>
          </pc:sldLayoutMkLst>
        </pc:sldLayoutChg>
        <pc:sldLayoutChg chg="del">
          <pc:chgData name="Weronika Siwak" userId="S::weronika.siwak@sp41.bydgoszcz.pl::8e1798de-ba13-40f2-a953-fc919fc756a0" providerId="AD" clId="Web-{FB5E3091-40C6-4802-893F-526C24A0AB7C}" dt="2020-11-23T13:18:41.880" v="77"/>
          <pc:sldLayoutMkLst>
            <pc:docMk/>
            <pc:sldMasterMk cId="3926633689" sldId="2147483648"/>
            <pc:sldLayoutMk cId="961808292" sldId="2147483653"/>
          </pc:sldLayoutMkLst>
        </pc:sldLayoutChg>
        <pc:sldLayoutChg chg="del">
          <pc:chgData name="Weronika Siwak" userId="S::weronika.siwak@sp41.bydgoszcz.pl::8e1798de-ba13-40f2-a953-fc919fc756a0" providerId="AD" clId="Web-{FB5E3091-40C6-4802-893F-526C24A0AB7C}" dt="2020-11-23T13:18:41.880" v="77"/>
          <pc:sldLayoutMkLst>
            <pc:docMk/>
            <pc:sldMasterMk cId="3926633689" sldId="2147483648"/>
            <pc:sldLayoutMk cId="1544797292" sldId="2147483654"/>
          </pc:sldLayoutMkLst>
        </pc:sldLayoutChg>
        <pc:sldLayoutChg chg="del">
          <pc:chgData name="Weronika Siwak" userId="S::weronika.siwak@sp41.bydgoszcz.pl::8e1798de-ba13-40f2-a953-fc919fc756a0" providerId="AD" clId="Web-{FB5E3091-40C6-4802-893F-526C24A0AB7C}" dt="2020-11-23T13:18:41.880" v="77"/>
          <pc:sldLayoutMkLst>
            <pc:docMk/>
            <pc:sldMasterMk cId="3926633689" sldId="2147483648"/>
            <pc:sldLayoutMk cId="1850839136" sldId="2147483655"/>
          </pc:sldLayoutMkLst>
        </pc:sldLayoutChg>
        <pc:sldLayoutChg chg="del">
          <pc:chgData name="Weronika Siwak" userId="S::weronika.siwak@sp41.bydgoszcz.pl::8e1798de-ba13-40f2-a953-fc919fc756a0" providerId="AD" clId="Web-{FB5E3091-40C6-4802-893F-526C24A0AB7C}" dt="2020-11-23T13:18:41.880" v="77"/>
          <pc:sldLayoutMkLst>
            <pc:docMk/>
            <pc:sldMasterMk cId="3926633689" sldId="2147483648"/>
            <pc:sldLayoutMk cId="2715530444" sldId="2147483656"/>
          </pc:sldLayoutMkLst>
        </pc:sldLayoutChg>
        <pc:sldLayoutChg chg="del">
          <pc:chgData name="Weronika Siwak" userId="S::weronika.siwak@sp41.bydgoszcz.pl::8e1798de-ba13-40f2-a953-fc919fc756a0" providerId="AD" clId="Web-{FB5E3091-40C6-4802-893F-526C24A0AB7C}" dt="2020-11-23T13:18:41.880" v="77"/>
          <pc:sldLayoutMkLst>
            <pc:docMk/>
            <pc:sldMasterMk cId="3926633689" sldId="2147483648"/>
            <pc:sldLayoutMk cId="3024906009" sldId="2147483657"/>
          </pc:sldLayoutMkLst>
        </pc:sldLayoutChg>
        <pc:sldLayoutChg chg="del">
          <pc:chgData name="Weronika Siwak" userId="S::weronika.siwak@sp41.bydgoszcz.pl::8e1798de-ba13-40f2-a953-fc919fc756a0" providerId="AD" clId="Web-{FB5E3091-40C6-4802-893F-526C24A0AB7C}" dt="2020-11-23T13:18:41.880" v="77"/>
          <pc:sldLayoutMkLst>
            <pc:docMk/>
            <pc:sldMasterMk cId="3926633689" sldId="2147483648"/>
            <pc:sldLayoutMk cId="2454508176" sldId="2147483658"/>
          </pc:sldLayoutMkLst>
        </pc:sldLayoutChg>
        <pc:sldLayoutChg chg="del">
          <pc:chgData name="Weronika Siwak" userId="S::weronika.siwak@sp41.bydgoszcz.pl::8e1798de-ba13-40f2-a953-fc919fc756a0" providerId="AD" clId="Web-{FB5E3091-40C6-4802-893F-526C24A0AB7C}" dt="2020-11-23T13:18:41.880" v="77"/>
          <pc:sldLayoutMkLst>
            <pc:docMk/>
            <pc:sldMasterMk cId="3926633689" sldId="2147483648"/>
            <pc:sldLayoutMk cId="1340386666" sldId="2147483659"/>
          </pc:sldLayoutMkLst>
        </pc:sldLayoutChg>
      </pc:sldMasterChg>
      <pc:sldMasterChg chg="add addSldLayout">
        <pc:chgData name="Weronika Siwak" userId="S::weronika.siwak@sp41.bydgoszcz.pl::8e1798de-ba13-40f2-a953-fc919fc756a0" providerId="AD" clId="Web-{FB5E3091-40C6-4802-893F-526C24A0AB7C}" dt="2020-11-23T13:18:41.880" v="77"/>
        <pc:sldMasterMkLst>
          <pc:docMk/>
          <pc:sldMasterMk cId="1698640533" sldId="2147483738"/>
        </pc:sldMasterMkLst>
        <pc:sldLayoutChg chg="add">
          <pc:chgData name="Weronika Siwak" userId="S::weronika.siwak@sp41.bydgoszcz.pl::8e1798de-ba13-40f2-a953-fc919fc756a0" providerId="AD" clId="Web-{FB5E3091-40C6-4802-893F-526C24A0AB7C}" dt="2020-11-23T13:18:41.880" v="77"/>
          <pc:sldLayoutMkLst>
            <pc:docMk/>
            <pc:sldMasterMk cId="1698640533" sldId="2147483738"/>
            <pc:sldLayoutMk cId="577320555" sldId="2147483727"/>
          </pc:sldLayoutMkLst>
        </pc:sldLayoutChg>
        <pc:sldLayoutChg chg="add">
          <pc:chgData name="Weronika Siwak" userId="S::weronika.siwak@sp41.bydgoszcz.pl::8e1798de-ba13-40f2-a953-fc919fc756a0" providerId="AD" clId="Web-{FB5E3091-40C6-4802-893F-526C24A0AB7C}" dt="2020-11-23T13:18:41.880" v="77"/>
          <pc:sldLayoutMkLst>
            <pc:docMk/>
            <pc:sldMasterMk cId="1698640533" sldId="2147483738"/>
            <pc:sldLayoutMk cId="1668918859" sldId="2147483728"/>
          </pc:sldLayoutMkLst>
        </pc:sldLayoutChg>
        <pc:sldLayoutChg chg="add">
          <pc:chgData name="Weronika Siwak" userId="S::weronika.siwak@sp41.bydgoszcz.pl::8e1798de-ba13-40f2-a953-fc919fc756a0" providerId="AD" clId="Web-{FB5E3091-40C6-4802-893F-526C24A0AB7C}" dt="2020-11-23T13:18:41.880" v="77"/>
          <pc:sldLayoutMkLst>
            <pc:docMk/>
            <pc:sldMasterMk cId="1698640533" sldId="2147483738"/>
            <pc:sldLayoutMk cId="2971978213" sldId="2147483729"/>
          </pc:sldLayoutMkLst>
        </pc:sldLayoutChg>
        <pc:sldLayoutChg chg="add">
          <pc:chgData name="Weronika Siwak" userId="S::weronika.siwak@sp41.bydgoszcz.pl::8e1798de-ba13-40f2-a953-fc919fc756a0" providerId="AD" clId="Web-{FB5E3091-40C6-4802-893F-526C24A0AB7C}" dt="2020-11-23T13:18:41.880" v="77"/>
          <pc:sldLayoutMkLst>
            <pc:docMk/>
            <pc:sldMasterMk cId="1698640533" sldId="2147483738"/>
            <pc:sldLayoutMk cId="1784898619" sldId="2147483730"/>
          </pc:sldLayoutMkLst>
        </pc:sldLayoutChg>
        <pc:sldLayoutChg chg="add">
          <pc:chgData name="Weronika Siwak" userId="S::weronika.siwak@sp41.bydgoszcz.pl::8e1798de-ba13-40f2-a953-fc919fc756a0" providerId="AD" clId="Web-{FB5E3091-40C6-4802-893F-526C24A0AB7C}" dt="2020-11-23T13:18:41.880" v="77"/>
          <pc:sldLayoutMkLst>
            <pc:docMk/>
            <pc:sldMasterMk cId="1698640533" sldId="2147483738"/>
            <pc:sldLayoutMk cId="2475201290" sldId="2147483731"/>
          </pc:sldLayoutMkLst>
        </pc:sldLayoutChg>
        <pc:sldLayoutChg chg="add">
          <pc:chgData name="Weronika Siwak" userId="S::weronika.siwak@sp41.bydgoszcz.pl::8e1798de-ba13-40f2-a953-fc919fc756a0" providerId="AD" clId="Web-{FB5E3091-40C6-4802-893F-526C24A0AB7C}" dt="2020-11-23T13:18:41.880" v="77"/>
          <pc:sldLayoutMkLst>
            <pc:docMk/>
            <pc:sldMasterMk cId="1698640533" sldId="2147483738"/>
            <pc:sldLayoutMk cId="1159396078" sldId="2147483732"/>
          </pc:sldLayoutMkLst>
        </pc:sldLayoutChg>
        <pc:sldLayoutChg chg="add">
          <pc:chgData name="Weronika Siwak" userId="S::weronika.siwak@sp41.bydgoszcz.pl::8e1798de-ba13-40f2-a953-fc919fc756a0" providerId="AD" clId="Web-{FB5E3091-40C6-4802-893F-526C24A0AB7C}" dt="2020-11-23T13:18:41.880" v="77"/>
          <pc:sldLayoutMkLst>
            <pc:docMk/>
            <pc:sldMasterMk cId="1698640533" sldId="2147483738"/>
            <pc:sldLayoutMk cId="765565712" sldId="2147483733"/>
          </pc:sldLayoutMkLst>
        </pc:sldLayoutChg>
        <pc:sldLayoutChg chg="add">
          <pc:chgData name="Weronika Siwak" userId="S::weronika.siwak@sp41.bydgoszcz.pl::8e1798de-ba13-40f2-a953-fc919fc756a0" providerId="AD" clId="Web-{FB5E3091-40C6-4802-893F-526C24A0AB7C}" dt="2020-11-23T13:18:41.880" v="77"/>
          <pc:sldLayoutMkLst>
            <pc:docMk/>
            <pc:sldMasterMk cId="1698640533" sldId="2147483738"/>
            <pc:sldLayoutMk cId="4059639370" sldId="2147483734"/>
          </pc:sldLayoutMkLst>
        </pc:sldLayoutChg>
        <pc:sldLayoutChg chg="add">
          <pc:chgData name="Weronika Siwak" userId="S::weronika.siwak@sp41.bydgoszcz.pl::8e1798de-ba13-40f2-a953-fc919fc756a0" providerId="AD" clId="Web-{FB5E3091-40C6-4802-893F-526C24A0AB7C}" dt="2020-11-23T13:18:41.880" v="77"/>
          <pc:sldLayoutMkLst>
            <pc:docMk/>
            <pc:sldMasterMk cId="1698640533" sldId="2147483738"/>
            <pc:sldLayoutMk cId="340580067" sldId="2147483735"/>
          </pc:sldLayoutMkLst>
        </pc:sldLayoutChg>
        <pc:sldLayoutChg chg="add">
          <pc:chgData name="Weronika Siwak" userId="S::weronika.siwak@sp41.bydgoszcz.pl::8e1798de-ba13-40f2-a953-fc919fc756a0" providerId="AD" clId="Web-{FB5E3091-40C6-4802-893F-526C24A0AB7C}" dt="2020-11-23T13:18:41.880" v="77"/>
          <pc:sldLayoutMkLst>
            <pc:docMk/>
            <pc:sldMasterMk cId="1698640533" sldId="2147483738"/>
            <pc:sldLayoutMk cId="3337716942" sldId="2147483736"/>
          </pc:sldLayoutMkLst>
        </pc:sldLayoutChg>
        <pc:sldLayoutChg chg="add">
          <pc:chgData name="Weronika Siwak" userId="S::weronika.siwak@sp41.bydgoszcz.pl::8e1798de-ba13-40f2-a953-fc919fc756a0" providerId="AD" clId="Web-{FB5E3091-40C6-4802-893F-526C24A0AB7C}" dt="2020-11-23T13:18:41.880" v="77"/>
          <pc:sldLayoutMkLst>
            <pc:docMk/>
            <pc:sldMasterMk cId="1698640533" sldId="2147483738"/>
            <pc:sldLayoutMk cId="1339344839" sldId="2147483737"/>
          </pc:sldLayoutMkLst>
        </pc:sldLayoutChg>
      </pc:sldMasterChg>
    </pc:docChg>
  </pc:docChgLst>
  <pc:docChgLst>
    <pc:chgData name="Małgorzata Ulanowska-Dylik" userId="S::wk.malgorzata.ulanowska-dylik@sp41.bydgoszcz.pl::029742a7-7ad9-437c-b779-bb91674dde2d" providerId="AD" clId="Web-{035269D1-3099-48F9-94E9-9C29F00ED799}"/>
    <pc:docChg chg="modSld">
      <pc:chgData name="Małgorzata Ulanowska-Dylik" userId="S::wk.malgorzata.ulanowska-dylik@sp41.bydgoszcz.pl::029742a7-7ad9-437c-b779-bb91674dde2d" providerId="AD" clId="Web-{035269D1-3099-48F9-94E9-9C29F00ED799}" dt="2020-11-24T09:06:56.323" v="26" actId="20577"/>
      <pc:docMkLst>
        <pc:docMk/>
      </pc:docMkLst>
      <pc:sldChg chg="modSp">
        <pc:chgData name="Małgorzata Ulanowska-Dylik" userId="S::wk.malgorzata.ulanowska-dylik@sp41.bydgoszcz.pl::029742a7-7ad9-437c-b779-bb91674dde2d" providerId="AD" clId="Web-{035269D1-3099-48F9-94E9-9C29F00ED799}" dt="2020-11-24T09:06:28.760" v="21" actId="20577"/>
        <pc:sldMkLst>
          <pc:docMk/>
          <pc:sldMk cId="650317164" sldId="256"/>
        </pc:sldMkLst>
        <pc:spChg chg="mod">
          <ac:chgData name="Małgorzata Ulanowska-Dylik" userId="S::wk.malgorzata.ulanowska-dylik@sp41.bydgoszcz.pl::029742a7-7ad9-437c-b779-bb91674dde2d" providerId="AD" clId="Web-{035269D1-3099-48F9-94E9-9C29F00ED799}" dt="2020-11-24T09:06:28.760" v="21" actId="20577"/>
          <ac:spMkLst>
            <pc:docMk/>
            <pc:sldMk cId="650317164" sldId="25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11/24/2020</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76556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11/24/2020</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78489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11/24/2020</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15939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11/24/2020</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405963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11/24/2020</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40580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11/24/2020</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33771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11/24/2020</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339344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11/24/2020</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47520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11/24/2020</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577320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11/24/2020</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668918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11/24/2020</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971978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11/24/2020</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169864053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121B47-384D-4AA6-BFEE-9EB117D2A4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AA8937-D869-4CEB-9DB3-A2AAE5433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84EE3D2-B06F-47DE-AAC1-4DB46BF883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396" y="1397220"/>
            <a:ext cx="6739942" cy="4210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ctrTitle"/>
          </p:nvPr>
        </p:nvSpPr>
        <p:spPr>
          <a:xfrm>
            <a:off x="6173692" y="3073751"/>
            <a:ext cx="4254054" cy="1711446"/>
          </a:xfrm>
        </p:spPr>
        <p:txBody>
          <a:bodyPr anchor="ctr">
            <a:normAutofit/>
          </a:bodyPr>
          <a:lstStyle/>
          <a:p>
            <a:r>
              <a:rPr lang="pl-PL" sz="4400" dirty="0" err="1">
                <a:cs typeface="Calibri Light"/>
              </a:rPr>
              <a:t>SwiatowyDzien</a:t>
            </a:r>
            <a:r>
              <a:rPr lang="pl-PL" sz="4400" dirty="0">
                <a:cs typeface="Calibri Light"/>
              </a:rPr>
              <a:t> Walki z AIDS</a:t>
            </a:r>
          </a:p>
        </p:txBody>
      </p:sp>
      <p:sp>
        <p:nvSpPr>
          <p:cNvPr id="3" name="Podtytuł 2"/>
          <p:cNvSpPr>
            <a:spLocks noGrp="1"/>
          </p:cNvSpPr>
          <p:nvPr>
            <p:ph type="subTitle" idx="1"/>
          </p:nvPr>
        </p:nvSpPr>
        <p:spPr>
          <a:xfrm>
            <a:off x="6359982" y="1921913"/>
            <a:ext cx="3879339" cy="819783"/>
          </a:xfrm>
        </p:spPr>
        <p:txBody>
          <a:bodyPr anchor="b">
            <a:normAutofit/>
          </a:bodyPr>
          <a:lstStyle/>
          <a:p>
            <a:r>
              <a:rPr lang="pl-PL" dirty="0"/>
              <a:t>1grudnia</a:t>
            </a:r>
          </a:p>
        </p:txBody>
      </p:sp>
      <p:pic>
        <p:nvPicPr>
          <p:cNvPr id="4" name="Obraz 4">
            <a:extLst>
              <a:ext uri="{FF2B5EF4-FFF2-40B4-BE49-F238E27FC236}">
                <a16:creationId xmlns:a16="http://schemas.microsoft.com/office/drawing/2014/main" id="{25B6430F-2819-4F66-A283-A56257CF0C45}"/>
              </a:ext>
            </a:extLst>
          </p:cNvPr>
          <p:cNvPicPr>
            <a:picLocks noChangeAspect="1"/>
          </p:cNvPicPr>
          <p:nvPr/>
        </p:nvPicPr>
        <p:blipFill rotWithShape="1">
          <a:blip r:embed="rId2"/>
          <a:srcRect l="18127" r="18130" b="1"/>
          <a:stretch/>
        </p:blipFill>
        <p:spPr>
          <a:xfrm>
            <a:off x="1071990" y="1394992"/>
            <a:ext cx="4364406" cy="4210743"/>
          </a:xfrm>
          <a:prstGeom prst="rect">
            <a:avLst/>
          </a:prstGeom>
        </p:spPr>
      </p:pic>
      <p:grpSp>
        <p:nvGrpSpPr>
          <p:cNvPr id="18" name="Group 17">
            <a:extLst>
              <a:ext uri="{FF2B5EF4-FFF2-40B4-BE49-F238E27FC236}">
                <a16:creationId xmlns:a16="http://schemas.microsoft.com/office/drawing/2014/main" id="{4A28C6A8-BAF3-41B8-A755-8648241668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64749" y="9793"/>
            <a:ext cx="1141326" cy="6816606"/>
            <a:chOff x="5889776" y="13394"/>
            <a:chExt cx="1141326" cy="6816606"/>
          </a:xfrm>
        </p:grpSpPr>
        <p:sp>
          <p:nvSpPr>
            <p:cNvPr id="10" name="Freeform 8">
              <a:extLst>
                <a:ext uri="{FF2B5EF4-FFF2-40B4-BE49-F238E27FC236}">
                  <a16:creationId xmlns:a16="http://schemas.microsoft.com/office/drawing/2014/main" id="{CF899E3F-0F39-4DDD-B18F-AD5AD109C3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48443"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63CB5EF7-B572-43E7-B752-310303140B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915468" y="152241"/>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15">
              <a:extLst>
                <a:ext uri="{FF2B5EF4-FFF2-40B4-BE49-F238E27FC236}">
                  <a16:creationId xmlns:a16="http://schemas.microsoft.com/office/drawing/2014/main" id="{4736CE38-2164-4527-9BDA-BA7B211BC8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919398" y="666438"/>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18">
              <a:extLst>
                <a:ext uri="{FF2B5EF4-FFF2-40B4-BE49-F238E27FC236}">
                  <a16:creationId xmlns:a16="http://schemas.microsoft.com/office/drawing/2014/main" id="{CD27C588-54B7-423B-A8C6-FDDB810E2D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922812" y="409695"/>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19">
              <a:extLst>
                <a:ext uri="{FF2B5EF4-FFF2-40B4-BE49-F238E27FC236}">
                  <a16:creationId xmlns:a16="http://schemas.microsoft.com/office/drawing/2014/main" id="{D5883D29-E395-4A08-BA23-BDFA68B9CB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912730" y="209657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20">
              <a:extLst>
                <a:ext uri="{FF2B5EF4-FFF2-40B4-BE49-F238E27FC236}">
                  <a16:creationId xmlns:a16="http://schemas.microsoft.com/office/drawing/2014/main" id="{F085399B-825D-4F23-B650-AAA79DEC44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97493" y="2294129"/>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22">
              <a:extLst>
                <a:ext uri="{FF2B5EF4-FFF2-40B4-BE49-F238E27FC236}">
                  <a16:creationId xmlns:a16="http://schemas.microsoft.com/office/drawing/2014/main" id="{462B2EAE-3C30-4319-A2F6-ADED6FE11A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66832" y="1123972"/>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23">
              <a:extLst>
                <a:ext uri="{FF2B5EF4-FFF2-40B4-BE49-F238E27FC236}">
                  <a16:creationId xmlns:a16="http://schemas.microsoft.com/office/drawing/2014/main" id="{6F1152A1-6374-4370-B347-6D3E9D999F7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80519" y="911406"/>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26">
              <a:extLst>
                <a:ext uri="{FF2B5EF4-FFF2-40B4-BE49-F238E27FC236}">
                  <a16:creationId xmlns:a16="http://schemas.microsoft.com/office/drawing/2014/main" id="{5F56342F-EEE8-4296-B77B-98509C360C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67743" y="1395113"/>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27">
              <a:extLst>
                <a:ext uri="{FF2B5EF4-FFF2-40B4-BE49-F238E27FC236}">
                  <a16:creationId xmlns:a16="http://schemas.microsoft.com/office/drawing/2014/main" id="{D078287A-6272-4E3D-BAC6-6BE75C3834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58219" y="1832215"/>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28">
              <a:extLst>
                <a:ext uri="{FF2B5EF4-FFF2-40B4-BE49-F238E27FC236}">
                  <a16:creationId xmlns:a16="http://schemas.microsoft.com/office/drawing/2014/main" id="{3725AF0C-FFB0-4662-AE96-8165041866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45303" y="1609623"/>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30">
              <a:extLst>
                <a:ext uri="{FF2B5EF4-FFF2-40B4-BE49-F238E27FC236}">
                  <a16:creationId xmlns:a16="http://schemas.microsoft.com/office/drawing/2014/main" id="{2A586250-25E1-4D41-A4D0-F882415B08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920553" y="1152725"/>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43">
              <a:extLst>
                <a:ext uri="{FF2B5EF4-FFF2-40B4-BE49-F238E27FC236}">
                  <a16:creationId xmlns:a16="http://schemas.microsoft.com/office/drawing/2014/main" id="{33A87255-AC3D-4DC9-9CAB-DBA34BB30F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634545"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51">
              <a:extLst>
                <a:ext uri="{FF2B5EF4-FFF2-40B4-BE49-F238E27FC236}">
                  <a16:creationId xmlns:a16="http://schemas.microsoft.com/office/drawing/2014/main" id="{CAFDAE65-0D87-4C0F-A079-BA752957DD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607514"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52">
              <a:extLst>
                <a:ext uri="{FF2B5EF4-FFF2-40B4-BE49-F238E27FC236}">
                  <a16:creationId xmlns:a16="http://schemas.microsoft.com/office/drawing/2014/main" id="{E5A028D1-6952-4E23-8D8D-38929BC27C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604519"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53">
              <a:extLst>
                <a:ext uri="{FF2B5EF4-FFF2-40B4-BE49-F238E27FC236}">
                  <a16:creationId xmlns:a16="http://schemas.microsoft.com/office/drawing/2014/main" id="{D5EAC663-744A-4486-B5EC-B65FA8F37C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95600"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54">
              <a:extLst>
                <a:ext uri="{FF2B5EF4-FFF2-40B4-BE49-F238E27FC236}">
                  <a16:creationId xmlns:a16="http://schemas.microsoft.com/office/drawing/2014/main" id="{2D80F92E-71D2-4E3C-9C9B-0CD0E5CE6C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81447"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55">
              <a:extLst>
                <a:ext uri="{FF2B5EF4-FFF2-40B4-BE49-F238E27FC236}">
                  <a16:creationId xmlns:a16="http://schemas.microsoft.com/office/drawing/2014/main" id="{041B74F9-71CA-474B-82B7-EE8DA47C3E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95460"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56">
              <a:extLst>
                <a:ext uri="{FF2B5EF4-FFF2-40B4-BE49-F238E27FC236}">
                  <a16:creationId xmlns:a16="http://schemas.microsoft.com/office/drawing/2014/main" id="{53708B98-2B4F-4AD6-856E-8584B268A4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95156" y="2293440"/>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57">
              <a:extLst>
                <a:ext uri="{FF2B5EF4-FFF2-40B4-BE49-F238E27FC236}">
                  <a16:creationId xmlns:a16="http://schemas.microsoft.com/office/drawing/2014/main" id="{E3098762-D2BE-4CF3-AE5F-2B534414EB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81609"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59">
              <a:extLst>
                <a:ext uri="{FF2B5EF4-FFF2-40B4-BE49-F238E27FC236}">
                  <a16:creationId xmlns:a16="http://schemas.microsoft.com/office/drawing/2014/main" id="{04E2B7AF-FA74-4E58-A903-A5E0F3BB99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61059"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60">
              <a:extLst>
                <a:ext uri="{FF2B5EF4-FFF2-40B4-BE49-F238E27FC236}">
                  <a16:creationId xmlns:a16="http://schemas.microsoft.com/office/drawing/2014/main" id="{A1FD75F7-ADDE-44B3-8DC2-7B6319FFA3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56290"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61">
              <a:extLst>
                <a:ext uri="{FF2B5EF4-FFF2-40B4-BE49-F238E27FC236}">
                  <a16:creationId xmlns:a16="http://schemas.microsoft.com/office/drawing/2014/main" id="{739B44F1-A479-4588-BE6D-D695F027E6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22587"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78">
              <a:extLst>
                <a:ext uri="{FF2B5EF4-FFF2-40B4-BE49-F238E27FC236}">
                  <a16:creationId xmlns:a16="http://schemas.microsoft.com/office/drawing/2014/main" id="{2A7834FE-4F71-43B5-826C-B750F92CD7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41825" y="721042"/>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79">
              <a:extLst>
                <a:ext uri="{FF2B5EF4-FFF2-40B4-BE49-F238E27FC236}">
                  <a16:creationId xmlns:a16="http://schemas.microsoft.com/office/drawing/2014/main" id="{980E674A-B840-45F7-BEFA-18E4E55BD4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54197" y="952087"/>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80">
              <a:extLst>
                <a:ext uri="{FF2B5EF4-FFF2-40B4-BE49-F238E27FC236}">
                  <a16:creationId xmlns:a16="http://schemas.microsoft.com/office/drawing/2014/main" id="{A43DE1C3-C185-427E-B53D-02E9CE185F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48856" y="1189882"/>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81">
              <a:extLst>
                <a:ext uri="{FF2B5EF4-FFF2-40B4-BE49-F238E27FC236}">
                  <a16:creationId xmlns:a16="http://schemas.microsoft.com/office/drawing/2014/main" id="{BA7CE0B8-3588-4F05-AFAE-0AD14B6962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31906" y="2202936"/>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82">
              <a:extLst>
                <a:ext uri="{FF2B5EF4-FFF2-40B4-BE49-F238E27FC236}">
                  <a16:creationId xmlns:a16="http://schemas.microsoft.com/office/drawing/2014/main" id="{5302691E-392B-4CD6-A746-A946CA8E63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39742" y="1980483"/>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83">
              <a:extLst>
                <a:ext uri="{FF2B5EF4-FFF2-40B4-BE49-F238E27FC236}">
                  <a16:creationId xmlns:a16="http://schemas.microsoft.com/office/drawing/2014/main" id="{6D4C1EE2-A6BB-4F95-96F7-49D32FEA09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12299" y="1665695"/>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84">
              <a:extLst>
                <a:ext uri="{FF2B5EF4-FFF2-40B4-BE49-F238E27FC236}">
                  <a16:creationId xmlns:a16="http://schemas.microsoft.com/office/drawing/2014/main" id="{CF4A74AC-E55B-49B2-9320-694ADBFEFF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23315" y="516456"/>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86">
              <a:extLst>
                <a:ext uri="{FF2B5EF4-FFF2-40B4-BE49-F238E27FC236}">
                  <a16:creationId xmlns:a16="http://schemas.microsoft.com/office/drawing/2014/main" id="{654E2CAC-C24C-4AA4-9C07-96AA9FA05B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33284" y="170447"/>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89">
              <a:extLst>
                <a:ext uri="{FF2B5EF4-FFF2-40B4-BE49-F238E27FC236}">
                  <a16:creationId xmlns:a16="http://schemas.microsoft.com/office/drawing/2014/main" id="{C46E63CB-A36B-4D4A-A9AC-968BCA0EEC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88087" y="1453344"/>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90">
              <a:extLst>
                <a:ext uri="{FF2B5EF4-FFF2-40B4-BE49-F238E27FC236}">
                  <a16:creationId xmlns:a16="http://schemas.microsoft.com/office/drawing/2014/main" id="{1A9C4402-2E4B-4CD4-9D4B-5D52E356A2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65939" y="2076253"/>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05">
              <a:extLst>
                <a:ext uri="{FF2B5EF4-FFF2-40B4-BE49-F238E27FC236}">
                  <a16:creationId xmlns:a16="http://schemas.microsoft.com/office/drawing/2014/main" id="{1E23CEBD-6136-460D-AD6F-BF8ED28248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79346" y="1981944"/>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06">
              <a:extLst>
                <a:ext uri="{FF2B5EF4-FFF2-40B4-BE49-F238E27FC236}">
                  <a16:creationId xmlns:a16="http://schemas.microsoft.com/office/drawing/2014/main" id="{921B10DF-7DBB-400F-AAD5-23024C665C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68983" y="58906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07">
              <a:extLst>
                <a:ext uri="{FF2B5EF4-FFF2-40B4-BE49-F238E27FC236}">
                  <a16:creationId xmlns:a16="http://schemas.microsoft.com/office/drawing/2014/main" id="{CEC03EB9-0E20-4DDD-8935-23AA8BCEA7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54748" y="2269014"/>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108">
              <a:extLst>
                <a:ext uri="{FF2B5EF4-FFF2-40B4-BE49-F238E27FC236}">
                  <a16:creationId xmlns:a16="http://schemas.microsoft.com/office/drawing/2014/main" id="{2F9F83B1-B5E6-4304-9303-B48CD1DEB0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66654" y="1198910"/>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109">
              <a:extLst>
                <a:ext uri="{FF2B5EF4-FFF2-40B4-BE49-F238E27FC236}">
                  <a16:creationId xmlns:a16="http://schemas.microsoft.com/office/drawing/2014/main" id="{29336462-CA1B-45CD-B2E2-89473760F7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9851" y="1700235"/>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10">
              <a:extLst>
                <a:ext uri="{FF2B5EF4-FFF2-40B4-BE49-F238E27FC236}">
                  <a16:creationId xmlns:a16="http://schemas.microsoft.com/office/drawing/2014/main" id="{CA498C4D-9C0D-48B5-A046-EDF0F0DC8C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6707" y="341230"/>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111">
              <a:extLst>
                <a:ext uri="{FF2B5EF4-FFF2-40B4-BE49-F238E27FC236}">
                  <a16:creationId xmlns:a16="http://schemas.microsoft.com/office/drawing/2014/main" id="{B62164B6-B000-472E-B485-7EA03B0568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7906" y="1428730"/>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12">
              <a:extLst>
                <a:ext uri="{FF2B5EF4-FFF2-40B4-BE49-F238E27FC236}">
                  <a16:creationId xmlns:a16="http://schemas.microsoft.com/office/drawing/2014/main" id="{AD0CCD92-16E8-464D-8853-034C5A9D62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57409" y="910076"/>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5">
              <a:extLst>
                <a:ext uri="{FF2B5EF4-FFF2-40B4-BE49-F238E27FC236}">
                  <a16:creationId xmlns:a16="http://schemas.microsoft.com/office/drawing/2014/main" id="{78F1B3FC-5BD3-4941-AA35-A227BC8E1D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83378" y="27651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6">
              <a:extLst>
                <a:ext uri="{FF2B5EF4-FFF2-40B4-BE49-F238E27FC236}">
                  <a16:creationId xmlns:a16="http://schemas.microsoft.com/office/drawing/2014/main" id="{8152B1E2-813A-4C7F-BB51-307D862AF5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84905" y="510935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7">
              <a:extLst>
                <a:ext uri="{FF2B5EF4-FFF2-40B4-BE49-F238E27FC236}">
                  <a16:creationId xmlns:a16="http://schemas.microsoft.com/office/drawing/2014/main" id="{041ED8E7-9760-43C4-9850-D289EE53C2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53335" y="2478886"/>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8">
              <a:extLst>
                <a:ext uri="{FF2B5EF4-FFF2-40B4-BE49-F238E27FC236}">
                  <a16:creationId xmlns:a16="http://schemas.microsoft.com/office/drawing/2014/main" id="{52D6B24B-1BB7-48F5-A151-2E7446A912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41783" y="481031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9">
              <a:extLst>
                <a:ext uri="{FF2B5EF4-FFF2-40B4-BE49-F238E27FC236}">
                  <a16:creationId xmlns:a16="http://schemas.microsoft.com/office/drawing/2014/main" id="{24FB0643-43F1-4D32-9633-050BB640AC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49921" y="4529838"/>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11">
              <a:extLst>
                <a:ext uri="{FF2B5EF4-FFF2-40B4-BE49-F238E27FC236}">
                  <a16:creationId xmlns:a16="http://schemas.microsoft.com/office/drawing/2014/main" id="{1963CE3F-95F5-4D43-83D6-8777B0B965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10282" y="4268606"/>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12">
              <a:extLst>
                <a:ext uri="{FF2B5EF4-FFF2-40B4-BE49-F238E27FC236}">
                  <a16:creationId xmlns:a16="http://schemas.microsoft.com/office/drawing/2014/main" id="{08327689-B3CC-4CBD-8BEF-3A50D11891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22058" y="3766125"/>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13">
              <a:extLst>
                <a:ext uri="{FF2B5EF4-FFF2-40B4-BE49-F238E27FC236}">
                  <a16:creationId xmlns:a16="http://schemas.microsoft.com/office/drawing/2014/main" id="{FEB24BE9-964A-4897-B0CA-2685EC9A81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26523" y="3170095"/>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14">
              <a:extLst>
                <a:ext uri="{FF2B5EF4-FFF2-40B4-BE49-F238E27FC236}">
                  <a16:creationId xmlns:a16="http://schemas.microsoft.com/office/drawing/2014/main" id="{55412F71-3B62-4477-ABDA-DF30C92478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17163" y="3410025"/>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16">
              <a:extLst>
                <a:ext uri="{FF2B5EF4-FFF2-40B4-BE49-F238E27FC236}">
                  <a16:creationId xmlns:a16="http://schemas.microsoft.com/office/drawing/2014/main" id="{9115395A-C0EB-49B8-A381-B8490A22CA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00898" y="4009157"/>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17">
              <a:extLst>
                <a:ext uri="{FF2B5EF4-FFF2-40B4-BE49-F238E27FC236}">
                  <a16:creationId xmlns:a16="http://schemas.microsoft.com/office/drawing/2014/main" id="{472CFABC-577B-4FCA-AB0C-09815D2319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35877" y="5421845"/>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21">
              <a:extLst>
                <a:ext uri="{FF2B5EF4-FFF2-40B4-BE49-F238E27FC236}">
                  <a16:creationId xmlns:a16="http://schemas.microsoft.com/office/drawing/2014/main" id="{D4549682-FEAB-4B49-B86F-35E2482D12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783868" y="5732999"/>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25">
              <a:extLst>
                <a:ext uri="{FF2B5EF4-FFF2-40B4-BE49-F238E27FC236}">
                  <a16:creationId xmlns:a16="http://schemas.microsoft.com/office/drawing/2014/main" id="{83473AF8-6AB3-40C9-8578-8B7FC28782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764529" y="6498261"/>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29">
              <a:extLst>
                <a:ext uri="{FF2B5EF4-FFF2-40B4-BE49-F238E27FC236}">
                  <a16:creationId xmlns:a16="http://schemas.microsoft.com/office/drawing/2014/main" id="{6995FD46-CD76-4B33-B2A7-2AE3A782E2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764751" y="5971706"/>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31">
              <a:extLst>
                <a:ext uri="{FF2B5EF4-FFF2-40B4-BE49-F238E27FC236}">
                  <a16:creationId xmlns:a16="http://schemas.microsoft.com/office/drawing/2014/main" id="{3FB937FD-3222-4970-9112-D82EE7C097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743452" y="6281124"/>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32">
              <a:extLst>
                <a:ext uri="{FF2B5EF4-FFF2-40B4-BE49-F238E27FC236}">
                  <a16:creationId xmlns:a16="http://schemas.microsoft.com/office/drawing/2014/main" id="{FA7B971D-6739-4ADD-82F2-5EA9D229B6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44632"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33">
              <a:extLst>
                <a:ext uri="{FF2B5EF4-FFF2-40B4-BE49-F238E27FC236}">
                  <a16:creationId xmlns:a16="http://schemas.microsoft.com/office/drawing/2014/main" id="{405EDEAD-9FE7-4E24-A4BC-BFF68765D6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74545"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34">
              <a:extLst>
                <a:ext uri="{FF2B5EF4-FFF2-40B4-BE49-F238E27FC236}">
                  <a16:creationId xmlns:a16="http://schemas.microsoft.com/office/drawing/2014/main" id="{C7AEF094-7042-457C-8968-E3263E0724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78475"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35">
              <a:extLst>
                <a:ext uri="{FF2B5EF4-FFF2-40B4-BE49-F238E27FC236}">
                  <a16:creationId xmlns:a16="http://schemas.microsoft.com/office/drawing/2014/main" id="{496CF2DE-FF8E-4F24-935F-52E5300DB4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74127"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36">
              <a:extLst>
                <a:ext uri="{FF2B5EF4-FFF2-40B4-BE49-F238E27FC236}">
                  <a16:creationId xmlns:a16="http://schemas.microsoft.com/office/drawing/2014/main" id="{D3AD0644-32C0-41CD-9BCF-FC57BBE741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46264"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37">
              <a:extLst>
                <a:ext uri="{FF2B5EF4-FFF2-40B4-BE49-F238E27FC236}">
                  <a16:creationId xmlns:a16="http://schemas.microsoft.com/office/drawing/2014/main" id="{0A987D91-7B52-4180-96BD-9FA4C0BD59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58030"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38">
              <a:extLst>
                <a:ext uri="{FF2B5EF4-FFF2-40B4-BE49-F238E27FC236}">
                  <a16:creationId xmlns:a16="http://schemas.microsoft.com/office/drawing/2014/main" id="{8858F89B-6C9F-4C56-9098-86E363A572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65699"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39">
              <a:extLst>
                <a:ext uri="{FF2B5EF4-FFF2-40B4-BE49-F238E27FC236}">
                  <a16:creationId xmlns:a16="http://schemas.microsoft.com/office/drawing/2014/main" id="{EFFA4C3F-E2E7-4166-909C-17D182C550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57807"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40">
              <a:extLst>
                <a:ext uri="{FF2B5EF4-FFF2-40B4-BE49-F238E27FC236}">
                  <a16:creationId xmlns:a16="http://schemas.microsoft.com/office/drawing/2014/main" id="{D55033AC-2395-4172-8995-EC9FD98374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52771"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41">
              <a:extLst>
                <a:ext uri="{FF2B5EF4-FFF2-40B4-BE49-F238E27FC236}">
                  <a16:creationId xmlns:a16="http://schemas.microsoft.com/office/drawing/2014/main" id="{CBBE8320-EFC0-4EDD-8261-155F36E2B2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46264"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42">
              <a:extLst>
                <a:ext uri="{FF2B5EF4-FFF2-40B4-BE49-F238E27FC236}">
                  <a16:creationId xmlns:a16="http://schemas.microsoft.com/office/drawing/2014/main" id="{45192D34-00D8-48C1-975D-6B54636C7F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34432"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44">
              <a:extLst>
                <a:ext uri="{FF2B5EF4-FFF2-40B4-BE49-F238E27FC236}">
                  <a16:creationId xmlns:a16="http://schemas.microsoft.com/office/drawing/2014/main" id="{9FC6A9E0-005A-4A31-9BD1-C224848231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38222"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45">
              <a:extLst>
                <a:ext uri="{FF2B5EF4-FFF2-40B4-BE49-F238E27FC236}">
                  <a16:creationId xmlns:a16="http://schemas.microsoft.com/office/drawing/2014/main" id="{BB488960-0771-4337-9C5B-EDC23D27B8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16071"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46">
              <a:extLst>
                <a:ext uri="{FF2B5EF4-FFF2-40B4-BE49-F238E27FC236}">
                  <a16:creationId xmlns:a16="http://schemas.microsoft.com/office/drawing/2014/main" id="{59A07F93-CCD4-4F15-9B9B-312EDCB555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65130"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47">
              <a:extLst>
                <a:ext uri="{FF2B5EF4-FFF2-40B4-BE49-F238E27FC236}">
                  <a16:creationId xmlns:a16="http://schemas.microsoft.com/office/drawing/2014/main" id="{FAE7D80C-58D7-41AB-8159-310972A33F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23275"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48">
              <a:extLst>
                <a:ext uri="{FF2B5EF4-FFF2-40B4-BE49-F238E27FC236}">
                  <a16:creationId xmlns:a16="http://schemas.microsoft.com/office/drawing/2014/main" id="{273DEEF8-E870-46C8-B781-894E2C9E69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18532"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49">
              <a:extLst>
                <a:ext uri="{FF2B5EF4-FFF2-40B4-BE49-F238E27FC236}">
                  <a16:creationId xmlns:a16="http://schemas.microsoft.com/office/drawing/2014/main" id="{B258A364-5E27-425C-B76A-C25E1C5758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17146"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62">
              <a:extLst>
                <a:ext uri="{FF2B5EF4-FFF2-40B4-BE49-F238E27FC236}">
                  <a16:creationId xmlns:a16="http://schemas.microsoft.com/office/drawing/2014/main" id="{020B9B49-D2D6-481D-8817-6D3C022F45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08964" y="2950571"/>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63">
              <a:extLst>
                <a:ext uri="{FF2B5EF4-FFF2-40B4-BE49-F238E27FC236}">
                  <a16:creationId xmlns:a16="http://schemas.microsoft.com/office/drawing/2014/main" id="{A998D017-6FB2-4DC5-A330-2991B09818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20322" y="4089184"/>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64">
              <a:extLst>
                <a:ext uri="{FF2B5EF4-FFF2-40B4-BE49-F238E27FC236}">
                  <a16:creationId xmlns:a16="http://schemas.microsoft.com/office/drawing/2014/main" id="{0AF6EB79-5101-4605-B185-9F13275EAC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88273" y="2682263"/>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65">
              <a:extLst>
                <a:ext uri="{FF2B5EF4-FFF2-40B4-BE49-F238E27FC236}">
                  <a16:creationId xmlns:a16="http://schemas.microsoft.com/office/drawing/2014/main" id="{188E2430-B814-4FDB-90BC-C9A8B1EB40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88904" y="3826278"/>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66">
              <a:extLst>
                <a:ext uri="{FF2B5EF4-FFF2-40B4-BE49-F238E27FC236}">
                  <a16:creationId xmlns:a16="http://schemas.microsoft.com/office/drawing/2014/main" id="{2F2F3319-B962-48DA-9D60-6A6E5B1102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76686" y="5372714"/>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67">
              <a:extLst>
                <a:ext uri="{FF2B5EF4-FFF2-40B4-BE49-F238E27FC236}">
                  <a16:creationId xmlns:a16="http://schemas.microsoft.com/office/drawing/2014/main" id="{B90BB3CC-7065-46AE-B518-B9B3D9E3FE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56866" y="4588736"/>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68">
              <a:extLst>
                <a:ext uri="{FF2B5EF4-FFF2-40B4-BE49-F238E27FC236}">
                  <a16:creationId xmlns:a16="http://schemas.microsoft.com/office/drawing/2014/main" id="{C122E3A7-3470-4471-BF93-086323C9BB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84254" y="3245996"/>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69">
              <a:extLst>
                <a:ext uri="{FF2B5EF4-FFF2-40B4-BE49-F238E27FC236}">
                  <a16:creationId xmlns:a16="http://schemas.microsoft.com/office/drawing/2014/main" id="{52E68165-B3FF-4512-8EE2-8466D2D32C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63511" y="5654959"/>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70">
              <a:extLst>
                <a:ext uri="{FF2B5EF4-FFF2-40B4-BE49-F238E27FC236}">
                  <a16:creationId xmlns:a16="http://schemas.microsoft.com/office/drawing/2014/main" id="{C52609C3-4C0C-46F1-A5B8-0AADBCBCA5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27724" y="6246703"/>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71">
              <a:extLst>
                <a:ext uri="{FF2B5EF4-FFF2-40B4-BE49-F238E27FC236}">
                  <a16:creationId xmlns:a16="http://schemas.microsoft.com/office/drawing/2014/main" id="{290F44F5-E287-4918-A37A-813C7A52E0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75054" y="5134309"/>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72">
              <a:extLst>
                <a:ext uri="{FF2B5EF4-FFF2-40B4-BE49-F238E27FC236}">
                  <a16:creationId xmlns:a16="http://schemas.microsoft.com/office/drawing/2014/main" id="{0DDCDDE6-25BF-48B7-9B89-465D56BF40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71791" y="4907450"/>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73">
              <a:extLst>
                <a:ext uri="{FF2B5EF4-FFF2-40B4-BE49-F238E27FC236}">
                  <a16:creationId xmlns:a16="http://schemas.microsoft.com/office/drawing/2014/main" id="{9B990E1E-D49A-4015-B41C-572781B774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76664" y="4407815"/>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74">
              <a:extLst>
                <a:ext uri="{FF2B5EF4-FFF2-40B4-BE49-F238E27FC236}">
                  <a16:creationId xmlns:a16="http://schemas.microsoft.com/office/drawing/2014/main" id="{02735837-2B24-4A40-AE64-8E141161EB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44616" y="5988099"/>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75">
              <a:extLst>
                <a:ext uri="{FF2B5EF4-FFF2-40B4-BE49-F238E27FC236}">
                  <a16:creationId xmlns:a16="http://schemas.microsoft.com/office/drawing/2014/main" id="{FE60BBB5-F4AF-4172-B73C-AADA3B3AB3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39625" y="2442495"/>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77">
              <a:extLst>
                <a:ext uri="{FF2B5EF4-FFF2-40B4-BE49-F238E27FC236}">
                  <a16:creationId xmlns:a16="http://schemas.microsoft.com/office/drawing/2014/main" id="{43AD395E-58FD-45B9-89FD-2FA27F5EFB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44871" y="3606778"/>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85">
              <a:extLst>
                <a:ext uri="{FF2B5EF4-FFF2-40B4-BE49-F238E27FC236}">
                  <a16:creationId xmlns:a16="http://schemas.microsoft.com/office/drawing/2014/main" id="{EE32EE59-64BC-4A86-88CA-792EEF3417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31130" y="6434597"/>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87">
              <a:extLst>
                <a:ext uri="{FF2B5EF4-FFF2-40B4-BE49-F238E27FC236}">
                  <a16:creationId xmlns:a16="http://schemas.microsoft.com/office/drawing/2014/main" id="{3CF430AC-3D4F-48FC-88B6-3D9D428740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18609" y="6657631"/>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88">
              <a:extLst>
                <a:ext uri="{FF2B5EF4-FFF2-40B4-BE49-F238E27FC236}">
                  <a16:creationId xmlns:a16="http://schemas.microsoft.com/office/drawing/2014/main" id="{3DDB8D8D-BF91-4F27-A8C9-18A3B5DDB6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19170" y="5704047"/>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91">
              <a:extLst>
                <a:ext uri="{FF2B5EF4-FFF2-40B4-BE49-F238E27FC236}">
                  <a16:creationId xmlns:a16="http://schemas.microsoft.com/office/drawing/2014/main" id="{D1163852-5DE9-4D3B-9330-B8BBC76B91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58166" y="2764083"/>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92">
              <a:extLst>
                <a:ext uri="{FF2B5EF4-FFF2-40B4-BE49-F238E27FC236}">
                  <a16:creationId xmlns:a16="http://schemas.microsoft.com/office/drawing/2014/main" id="{077169E8-E302-4B37-B103-B672379644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37206" y="2420506"/>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93">
              <a:extLst>
                <a:ext uri="{FF2B5EF4-FFF2-40B4-BE49-F238E27FC236}">
                  <a16:creationId xmlns:a16="http://schemas.microsoft.com/office/drawing/2014/main" id="{EC7EC428-3005-4B18-A21F-BE5B62447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6708" y="3285274"/>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94">
              <a:extLst>
                <a:ext uri="{FF2B5EF4-FFF2-40B4-BE49-F238E27FC236}">
                  <a16:creationId xmlns:a16="http://schemas.microsoft.com/office/drawing/2014/main" id="{D239D59F-6C16-4803-8B2A-B1C99DDC2E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01814" y="5367453"/>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95">
              <a:extLst>
                <a:ext uri="{FF2B5EF4-FFF2-40B4-BE49-F238E27FC236}">
                  <a16:creationId xmlns:a16="http://schemas.microsoft.com/office/drawing/2014/main" id="{0CFE520E-90F8-4127-BADE-86AFF62C80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20165" y="3055861"/>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96">
              <a:extLst>
                <a:ext uri="{FF2B5EF4-FFF2-40B4-BE49-F238E27FC236}">
                  <a16:creationId xmlns:a16="http://schemas.microsoft.com/office/drawing/2014/main" id="{866B23E7-F640-4C83-8307-AA6D07E804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85551" y="3575426"/>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97">
              <a:extLst>
                <a:ext uri="{FF2B5EF4-FFF2-40B4-BE49-F238E27FC236}">
                  <a16:creationId xmlns:a16="http://schemas.microsoft.com/office/drawing/2014/main" id="{8FB21945-F4E7-40C4-84A2-6398306C74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54863" y="4784277"/>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98">
              <a:extLst>
                <a:ext uri="{FF2B5EF4-FFF2-40B4-BE49-F238E27FC236}">
                  <a16:creationId xmlns:a16="http://schemas.microsoft.com/office/drawing/2014/main" id="{3F76A74E-B74A-44E1-9BD6-3C911CD26D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97348" y="4265818"/>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99">
              <a:extLst>
                <a:ext uri="{FF2B5EF4-FFF2-40B4-BE49-F238E27FC236}">
                  <a16:creationId xmlns:a16="http://schemas.microsoft.com/office/drawing/2014/main" id="{EF7CBD61-ED7E-44CC-8F4E-150AF73310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40243" y="4473676"/>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100">
              <a:extLst>
                <a:ext uri="{FF2B5EF4-FFF2-40B4-BE49-F238E27FC236}">
                  <a16:creationId xmlns:a16="http://schemas.microsoft.com/office/drawing/2014/main" id="{A7A0A3D0-8F91-43E1-8A8F-40FD460395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99752" y="3894259"/>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101">
              <a:extLst>
                <a:ext uri="{FF2B5EF4-FFF2-40B4-BE49-F238E27FC236}">
                  <a16:creationId xmlns:a16="http://schemas.microsoft.com/office/drawing/2014/main" id="{B300EB2B-7443-4AF3-9B8B-B4AC70942F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94469" y="5102465"/>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102">
              <a:extLst>
                <a:ext uri="{FF2B5EF4-FFF2-40B4-BE49-F238E27FC236}">
                  <a16:creationId xmlns:a16="http://schemas.microsoft.com/office/drawing/2014/main" id="{C2E684CF-AA14-48C0-8C54-1BB4DE92BF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90648" y="5662850"/>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103">
              <a:extLst>
                <a:ext uri="{FF2B5EF4-FFF2-40B4-BE49-F238E27FC236}">
                  <a16:creationId xmlns:a16="http://schemas.microsoft.com/office/drawing/2014/main" id="{2485870E-75CA-4507-9D19-C1BD3D39C5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73556" y="5933272"/>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104">
              <a:extLst>
                <a:ext uri="{FF2B5EF4-FFF2-40B4-BE49-F238E27FC236}">
                  <a16:creationId xmlns:a16="http://schemas.microsoft.com/office/drawing/2014/main" id="{23379A7C-F604-4B8D-A05E-1DCFE1059A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89016" y="2464185"/>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113">
              <a:extLst>
                <a:ext uri="{FF2B5EF4-FFF2-40B4-BE49-F238E27FC236}">
                  <a16:creationId xmlns:a16="http://schemas.microsoft.com/office/drawing/2014/main" id="{32D0D3DC-15BB-4CB3-B0CF-45FEDD833C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0357" y="4852103"/>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114">
              <a:extLst>
                <a:ext uri="{FF2B5EF4-FFF2-40B4-BE49-F238E27FC236}">
                  <a16:creationId xmlns:a16="http://schemas.microsoft.com/office/drawing/2014/main" id="{0430102D-685B-41EE-B8F6-4FF641A072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3761" y="3618418"/>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115">
              <a:extLst>
                <a:ext uri="{FF2B5EF4-FFF2-40B4-BE49-F238E27FC236}">
                  <a16:creationId xmlns:a16="http://schemas.microsoft.com/office/drawing/2014/main" id="{BA3C3195-6DC3-41E2-9C22-1CB7E97B0D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38048" y="4281272"/>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117">
              <a:extLst>
                <a:ext uri="{FF2B5EF4-FFF2-40B4-BE49-F238E27FC236}">
                  <a16:creationId xmlns:a16="http://schemas.microsoft.com/office/drawing/2014/main" id="{546EEEF1-2858-4654-8A62-7B06A08D3A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25365" y="597695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118">
              <a:extLst>
                <a:ext uri="{FF2B5EF4-FFF2-40B4-BE49-F238E27FC236}">
                  <a16:creationId xmlns:a16="http://schemas.microsoft.com/office/drawing/2014/main" id="{C93C1297-812D-449E-8D30-2F9124E8DB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14781" y="6554638"/>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119">
              <a:extLst>
                <a:ext uri="{FF2B5EF4-FFF2-40B4-BE49-F238E27FC236}">
                  <a16:creationId xmlns:a16="http://schemas.microsoft.com/office/drawing/2014/main" id="{ACD2A60C-3D88-4518-A7B5-952385E0FC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01455" y="6286263"/>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8">
              <a:extLst>
                <a:ext uri="{FF2B5EF4-FFF2-40B4-BE49-F238E27FC236}">
                  <a16:creationId xmlns:a16="http://schemas.microsoft.com/office/drawing/2014/main" id="{DC8431AB-4376-4EFA-8EDE-5FDE494DFF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82287"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8">
              <a:extLst>
                <a:ext uri="{FF2B5EF4-FFF2-40B4-BE49-F238E27FC236}">
                  <a16:creationId xmlns:a16="http://schemas.microsoft.com/office/drawing/2014/main" id="{56BA3CB1-5958-4836-A7A0-6ACB1CE03F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82464" y="9710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106">
              <a:extLst>
                <a:ext uri="{FF2B5EF4-FFF2-40B4-BE49-F238E27FC236}">
                  <a16:creationId xmlns:a16="http://schemas.microsoft.com/office/drawing/2014/main" id="{A89D2101-6C59-4980-BE42-223BF06FED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741618" y="6714098"/>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650317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grpSp>
        <p:nvGrpSpPr>
          <p:cNvPr id="66" name="Group 65">
            <a:extLst>
              <a:ext uri="{FF2B5EF4-FFF2-40B4-BE49-F238E27FC236}">
                <a16:creationId xmlns:a16="http://schemas.microsoft.com/office/drawing/2014/main" id="{A1B0DAD3-DAD3-4D41-8EF0-B03422E473FE}"/>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solidFill>
        </p:grpSpPr>
        <p:sp>
          <p:nvSpPr>
            <p:cNvPr id="67" name="Freeform 8">
              <a:extLst>
                <a:ext uri="{FF2B5EF4-FFF2-40B4-BE49-F238E27FC236}">
                  <a16:creationId xmlns:a16="http://schemas.microsoft.com/office/drawing/2014/main" id="{729F7DF5-CF56-4F67-9883-903E49BE1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8" name="Freeform 10">
              <a:extLst>
                <a:ext uri="{FF2B5EF4-FFF2-40B4-BE49-F238E27FC236}">
                  <a16:creationId xmlns:a16="http://schemas.microsoft.com/office/drawing/2014/main" id="{B7E65000-B427-4CEF-B2A9-ECA839855F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9" name="Freeform 15">
              <a:extLst>
                <a:ext uri="{FF2B5EF4-FFF2-40B4-BE49-F238E27FC236}">
                  <a16:creationId xmlns:a16="http://schemas.microsoft.com/office/drawing/2014/main" id="{1D82BADA-E191-4C51-A377-7D1EA989D4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0" name="Freeform 18">
              <a:extLst>
                <a:ext uri="{FF2B5EF4-FFF2-40B4-BE49-F238E27FC236}">
                  <a16:creationId xmlns:a16="http://schemas.microsoft.com/office/drawing/2014/main" id="{C074E073-07CB-4DD6-BFC8-E9FD63D4AC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1" name="Freeform 19">
              <a:extLst>
                <a:ext uri="{FF2B5EF4-FFF2-40B4-BE49-F238E27FC236}">
                  <a16:creationId xmlns:a16="http://schemas.microsoft.com/office/drawing/2014/main" id="{211152B9-90BD-4804-BCC5-4B0FEEF372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2" name="Freeform 20">
              <a:extLst>
                <a:ext uri="{FF2B5EF4-FFF2-40B4-BE49-F238E27FC236}">
                  <a16:creationId xmlns:a16="http://schemas.microsoft.com/office/drawing/2014/main" id="{941B26CC-1C9B-4149-9647-3A0E0C9D20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3" name="Freeform 22">
              <a:extLst>
                <a:ext uri="{FF2B5EF4-FFF2-40B4-BE49-F238E27FC236}">
                  <a16:creationId xmlns:a16="http://schemas.microsoft.com/office/drawing/2014/main" id="{7576EDD8-60BD-4230-9FE5-5302F91208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4" name="Freeform 23">
              <a:extLst>
                <a:ext uri="{FF2B5EF4-FFF2-40B4-BE49-F238E27FC236}">
                  <a16:creationId xmlns:a16="http://schemas.microsoft.com/office/drawing/2014/main" id="{F68478BC-1899-4718-B999-C7EE2F6F5B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5" name="Freeform 26">
              <a:extLst>
                <a:ext uri="{FF2B5EF4-FFF2-40B4-BE49-F238E27FC236}">
                  <a16:creationId xmlns:a16="http://schemas.microsoft.com/office/drawing/2014/main" id="{B02BAA58-19A0-4BE5-8596-7AF02A91C9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6" name="Freeform 27">
              <a:extLst>
                <a:ext uri="{FF2B5EF4-FFF2-40B4-BE49-F238E27FC236}">
                  <a16:creationId xmlns:a16="http://schemas.microsoft.com/office/drawing/2014/main" id="{ED0FD3ED-A6B2-480A-8B6C-36B4921644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7" name="Freeform 28">
              <a:extLst>
                <a:ext uri="{FF2B5EF4-FFF2-40B4-BE49-F238E27FC236}">
                  <a16:creationId xmlns:a16="http://schemas.microsoft.com/office/drawing/2014/main" id="{46C958D0-B4D1-4E20-87DA-CDF757B564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8" name="Freeform 30">
              <a:extLst>
                <a:ext uri="{FF2B5EF4-FFF2-40B4-BE49-F238E27FC236}">
                  <a16:creationId xmlns:a16="http://schemas.microsoft.com/office/drawing/2014/main" id="{3E2B5B4A-13C5-4187-BF16-1B0C4EC6D1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9" name="Freeform 43">
              <a:extLst>
                <a:ext uri="{FF2B5EF4-FFF2-40B4-BE49-F238E27FC236}">
                  <a16:creationId xmlns:a16="http://schemas.microsoft.com/office/drawing/2014/main" id="{8B7A471E-57F9-4AC4-B3DE-6A75C2A490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0" name="Freeform 51">
              <a:extLst>
                <a:ext uri="{FF2B5EF4-FFF2-40B4-BE49-F238E27FC236}">
                  <a16:creationId xmlns:a16="http://schemas.microsoft.com/office/drawing/2014/main" id="{01E6B5E8-B33D-4D70-B30A-823D655388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1" name="Freeform 52">
              <a:extLst>
                <a:ext uri="{FF2B5EF4-FFF2-40B4-BE49-F238E27FC236}">
                  <a16:creationId xmlns:a16="http://schemas.microsoft.com/office/drawing/2014/main" id="{04BD65AE-3613-409E-859A-F5E47E7ED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2" name="Freeform 53">
              <a:extLst>
                <a:ext uri="{FF2B5EF4-FFF2-40B4-BE49-F238E27FC236}">
                  <a16:creationId xmlns:a16="http://schemas.microsoft.com/office/drawing/2014/main" id="{6AC52B47-CF30-4905-A913-8016FD7DF8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3" name="Freeform 54">
              <a:extLst>
                <a:ext uri="{FF2B5EF4-FFF2-40B4-BE49-F238E27FC236}">
                  <a16:creationId xmlns:a16="http://schemas.microsoft.com/office/drawing/2014/main" id="{945DD375-89B4-4594-879C-C88E3E07E4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4" name="Freeform 55">
              <a:extLst>
                <a:ext uri="{FF2B5EF4-FFF2-40B4-BE49-F238E27FC236}">
                  <a16:creationId xmlns:a16="http://schemas.microsoft.com/office/drawing/2014/main" id="{4EF2ED92-CD73-4432-B715-54794B6CC8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5" name="Freeform 56">
              <a:extLst>
                <a:ext uri="{FF2B5EF4-FFF2-40B4-BE49-F238E27FC236}">
                  <a16:creationId xmlns:a16="http://schemas.microsoft.com/office/drawing/2014/main" id="{4C080334-01D5-4AEE-B802-115F8FF429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6" name="Freeform 57">
              <a:extLst>
                <a:ext uri="{FF2B5EF4-FFF2-40B4-BE49-F238E27FC236}">
                  <a16:creationId xmlns:a16="http://schemas.microsoft.com/office/drawing/2014/main" id="{5B2CD9BC-4DF9-4317-9F4F-168D1E48FF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7" name="Freeform 59">
              <a:extLst>
                <a:ext uri="{FF2B5EF4-FFF2-40B4-BE49-F238E27FC236}">
                  <a16:creationId xmlns:a16="http://schemas.microsoft.com/office/drawing/2014/main" id="{9ED340BE-C2EA-4C3D-9E5F-49D0601E22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8" name="Freeform 60">
              <a:extLst>
                <a:ext uri="{FF2B5EF4-FFF2-40B4-BE49-F238E27FC236}">
                  <a16:creationId xmlns:a16="http://schemas.microsoft.com/office/drawing/2014/main" id="{F83C564A-309A-4BE2-A1B7-CB9000A40F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9" name="Freeform 61">
              <a:extLst>
                <a:ext uri="{FF2B5EF4-FFF2-40B4-BE49-F238E27FC236}">
                  <a16:creationId xmlns:a16="http://schemas.microsoft.com/office/drawing/2014/main" id="{6DB3A353-2237-4080-B766-F62A628B38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0" name="Freeform 5">
              <a:extLst>
                <a:ext uri="{FF2B5EF4-FFF2-40B4-BE49-F238E27FC236}">
                  <a16:creationId xmlns:a16="http://schemas.microsoft.com/office/drawing/2014/main" id="{F97333D1-A657-49E4-BCD3-47476A14CA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1" name="Freeform 6">
              <a:extLst>
                <a:ext uri="{FF2B5EF4-FFF2-40B4-BE49-F238E27FC236}">
                  <a16:creationId xmlns:a16="http://schemas.microsoft.com/office/drawing/2014/main" id="{D848B0DC-182E-4466-BC72-7D1D16380F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2" name="Freeform 7">
              <a:extLst>
                <a:ext uri="{FF2B5EF4-FFF2-40B4-BE49-F238E27FC236}">
                  <a16:creationId xmlns:a16="http://schemas.microsoft.com/office/drawing/2014/main" id="{60CE5FE2-5C67-4168-A845-1851C07B74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3" name="Freeform 8">
              <a:extLst>
                <a:ext uri="{FF2B5EF4-FFF2-40B4-BE49-F238E27FC236}">
                  <a16:creationId xmlns:a16="http://schemas.microsoft.com/office/drawing/2014/main" id="{FFD9F71E-ACAB-4435-8558-5C891704E5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4" name="Freeform 9">
              <a:extLst>
                <a:ext uri="{FF2B5EF4-FFF2-40B4-BE49-F238E27FC236}">
                  <a16:creationId xmlns:a16="http://schemas.microsoft.com/office/drawing/2014/main" id="{D8F3C4EF-CAB3-477F-9BE6-7AE0EE0861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5" name="Freeform 11">
              <a:extLst>
                <a:ext uri="{FF2B5EF4-FFF2-40B4-BE49-F238E27FC236}">
                  <a16:creationId xmlns:a16="http://schemas.microsoft.com/office/drawing/2014/main" id="{99F3B109-2DD1-4023-AB8C-C4CFFBC1EE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6" name="Freeform 12">
              <a:extLst>
                <a:ext uri="{FF2B5EF4-FFF2-40B4-BE49-F238E27FC236}">
                  <a16:creationId xmlns:a16="http://schemas.microsoft.com/office/drawing/2014/main" id="{AEE61596-3CEF-4CF6-A4FA-2262654387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7" name="Freeform 13">
              <a:extLst>
                <a:ext uri="{FF2B5EF4-FFF2-40B4-BE49-F238E27FC236}">
                  <a16:creationId xmlns:a16="http://schemas.microsoft.com/office/drawing/2014/main" id="{ACA5CDA1-D484-482B-924A-C21EFFB26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8" name="Freeform 14">
              <a:extLst>
                <a:ext uri="{FF2B5EF4-FFF2-40B4-BE49-F238E27FC236}">
                  <a16:creationId xmlns:a16="http://schemas.microsoft.com/office/drawing/2014/main" id="{8BAD048C-9E22-4DAB-BB3C-8978DFC799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9" name="Freeform 16">
              <a:extLst>
                <a:ext uri="{FF2B5EF4-FFF2-40B4-BE49-F238E27FC236}">
                  <a16:creationId xmlns:a16="http://schemas.microsoft.com/office/drawing/2014/main" id="{1A2637B3-8C74-4B55-872D-CFE1F1929A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0" name="Freeform 17">
              <a:extLst>
                <a:ext uri="{FF2B5EF4-FFF2-40B4-BE49-F238E27FC236}">
                  <a16:creationId xmlns:a16="http://schemas.microsoft.com/office/drawing/2014/main" id="{C73B0390-BD3E-4AFB-ADF3-676ECF8900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1" name="Freeform 21">
              <a:extLst>
                <a:ext uri="{FF2B5EF4-FFF2-40B4-BE49-F238E27FC236}">
                  <a16:creationId xmlns:a16="http://schemas.microsoft.com/office/drawing/2014/main" id="{35236E6F-9C25-49CE-9078-306D3A5FA0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2" name="Freeform 25">
              <a:extLst>
                <a:ext uri="{FF2B5EF4-FFF2-40B4-BE49-F238E27FC236}">
                  <a16:creationId xmlns:a16="http://schemas.microsoft.com/office/drawing/2014/main" id="{46D4BFF5-1B3A-44D0-9720-143617E009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 name="Freeform 29">
              <a:extLst>
                <a:ext uri="{FF2B5EF4-FFF2-40B4-BE49-F238E27FC236}">
                  <a16:creationId xmlns:a16="http://schemas.microsoft.com/office/drawing/2014/main" id="{77FD726E-2EB9-4305-BEE5-7C48D51C9B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 name="Freeform 31">
              <a:extLst>
                <a:ext uri="{FF2B5EF4-FFF2-40B4-BE49-F238E27FC236}">
                  <a16:creationId xmlns:a16="http://schemas.microsoft.com/office/drawing/2014/main" id="{25E6083A-3C52-4763-92A2-1B88843EF3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 name="Freeform 32">
              <a:extLst>
                <a:ext uri="{FF2B5EF4-FFF2-40B4-BE49-F238E27FC236}">
                  <a16:creationId xmlns:a16="http://schemas.microsoft.com/office/drawing/2014/main" id="{CA90BF22-94F7-4D52-8725-FDCE69CE6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 name="Freeform 33">
              <a:extLst>
                <a:ext uri="{FF2B5EF4-FFF2-40B4-BE49-F238E27FC236}">
                  <a16:creationId xmlns:a16="http://schemas.microsoft.com/office/drawing/2014/main" id="{998A2F47-3F4E-4065-86CF-B49B258FF1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 name="Freeform 34">
              <a:extLst>
                <a:ext uri="{FF2B5EF4-FFF2-40B4-BE49-F238E27FC236}">
                  <a16:creationId xmlns:a16="http://schemas.microsoft.com/office/drawing/2014/main" id="{65AF8C00-7E07-4E42-A41A-08417BB0E5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 name="Freeform 35">
              <a:extLst>
                <a:ext uri="{FF2B5EF4-FFF2-40B4-BE49-F238E27FC236}">
                  <a16:creationId xmlns:a16="http://schemas.microsoft.com/office/drawing/2014/main" id="{E0C04B54-4EF5-4B04-A708-8339062DA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9" name="Freeform 36">
              <a:extLst>
                <a:ext uri="{FF2B5EF4-FFF2-40B4-BE49-F238E27FC236}">
                  <a16:creationId xmlns:a16="http://schemas.microsoft.com/office/drawing/2014/main" id="{C16D1625-1345-49A9-9FAE-3600E0D116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0" name="Freeform 37">
              <a:extLst>
                <a:ext uri="{FF2B5EF4-FFF2-40B4-BE49-F238E27FC236}">
                  <a16:creationId xmlns:a16="http://schemas.microsoft.com/office/drawing/2014/main" id="{B8817E5F-6964-4B89-9CD1-CD4621B6EC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1" name="Freeform 38">
              <a:extLst>
                <a:ext uri="{FF2B5EF4-FFF2-40B4-BE49-F238E27FC236}">
                  <a16:creationId xmlns:a16="http://schemas.microsoft.com/office/drawing/2014/main" id="{952E3586-DC86-4B27-AAC4-D005819D2C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2" name="Freeform 39">
              <a:extLst>
                <a:ext uri="{FF2B5EF4-FFF2-40B4-BE49-F238E27FC236}">
                  <a16:creationId xmlns:a16="http://schemas.microsoft.com/office/drawing/2014/main" id="{22CB13D9-EA0B-45B8-8E8F-3AABBE9D79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3" name="Freeform 40">
              <a:extLst>
                <a:ext uri="{FF2B5EF4-FFF2-40B4-BE49-F238E27FC236}">
                  <a16:creationId xmlns:a16="http://schemas.microsoft.com/office/drawing/2014/main" id="{3755BB78-63DB-4A8C-A113-795862B375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4" name="Freeform 41">
              <a:extLst>
                <a:ext uri="{FF2B5EF4-FFF2-40B4-BE49-F238E27FC236}">
                  <a16:creationId xmlns:a16="http://schemas.microsoft.com/office/drawing/2014/main" id="{68D97FB6-919C-4D25-A4CE-65C0BB8B41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5" name="Freeform 42">
              <a:extLst>
                <a:ext uri="{FF2B5EF4-FFF2-40B4-BE49-F238E27FC236}">
                  <a16:creationId xmlns:a16="http://schemas.microsoft.com/office/drawing/2014/main" id="{B7FB8601-BFD8-42A2-BFC8-826DA56794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6" name="Freeform 44">
              <a:extLst>
                <a:ext uri="{FF2B5EF4-FFF2-40B4-BE49-F238E27FC236}">
                  <a16:creationId xmlns:a16="http://schemas.microsoft.com/office/drawing/2014/main" id="{E66A3773-870D-43D8-97C8-9210A0288C6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7" name="Freeform 45">
              <a:extLst>
                <a:ext uri="{FF2B5EF4-FFF2-40B4-BE49-F238E27FC236}">
                  <a16:creationId xmlns:a16="http://schemas.microsoft.com/office/drawing/2014/main" id="{08736EF7-6BB0-4CA8-B063-CD217FF9BF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8" name="Freeform 46">
              <a:extLst>
                <a:ext uri="{FF2B5EF4-FFF2-40B4-BE49-F238E27FC236}">
                  <a16:creationId xmlns:a16="http://schemas.microsoft.com/office/drawing/2014/main" id="{57EBF709-9E0F-48A1-BCDD-F3C74F1D49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9" name="Freeform 47">
              <a:extLst>
                <a:ext uri="{FF2B5EF4-FFF2-40B4-BE49-F238E27FC236}">
                  <a16:creationId xmlns:a16="http://schemas.microsoft.com/office/drawing/2014/main" id="{251EC588-C357-470F-A194-F4A0C32B7F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0" name="Freeform 48">
              <a:extLst>
                <a:ext uri="{FF2B5EF4-FFF2-40B4-BE49-F238E27FC236}">
                  <a16:creationId xmlns:a16="http://schemas.microsoft.com/office/drawing/2014/main" id="{02592C96-1066-4F6E-9353-4FF1D5ED98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1" name="Freeform 49">
              <a:extLst>
                <a:ext uri="{FF2B5EF4-FFF2-40B4-BE49-F238E27FC236}">
                  <a16:creationId xmlns:a16="http://schemas.microsoft.com/office/drawing/2014/main" id="{B5016669-96C5-4574-B536-65060BCE97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2" name="Freeform 8">
              <a:extLst>
                <a:ext uri="{FF2B5EF4-FFF2-40B4-BE49-F238E27FC236}">
                  <a16:creationId xmlns:a16="http://schemas.microsoft.com/office/drawing/2014/main" id="{5C697245-37CA-4D12-9F8C-308595014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3" name="Freeform 106">
              <a:extLst>
                <a:ext uri="{FF2B5EF4-FFF2-40B4-BE49-F238E27FC236}">
                  <a16:creationId xmlns:a16="http://schemas.microsoft.com/office/drawing/2014/main" id="{3776B83C-39DC-4C02-B33B-848604D0A9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125" name="Rectangle 124">
            <a:extLst>
              <a:ext uri="{FF2B5EF4-FFF2-40B4-BE49-F238E27FC236}">
                <a16:creationId xmlns:a16="http://schemas.microsoft.com/office/drawing/2014/main" id="{BCAE8BE1-A178-4D43-B3B0-FF22D765F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3819626A-1849-4F10-89EC-215F6A4BCF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6" y="0"/>
            <a:ext cx="12192000" cy="4913194"/>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9B2E528-57A6-474A-B1EA-6241211C0CC4}"/>
              </a:ext>
            </a:extLst>
          </p:cNvPr>
          <p:cNvSpPr>
            <a:spLocks noGrp="1"/>
          </p:cNvSpPr>
          <p:nvPr>
            <p:ph type="title"/>
          </p:nvPr>
        </p:nvSpPr>
        <p:spPr>
          <a:xfrm>
            <a:off x="1798381" y="876300"/>
            <a:ext cx="8595239" cy="2911869"/>
          </a:xfrm>
        </p:spPr>
        <p:txBody>
          <a:bodyPr vert="horz" lIns="91440" tIns="45720" rIns="91440" bIns="45720" rtlCol="0" anchor="b">
            <a:normAutofit/>
          </a:bodyPr>
          <a:lstStyle/>
          <a:p>
            <a:pPr algn="ctr"/>
            <a:r>
              <a:rPr lang="pl-PL" sz="5400" dirty="0">
                <a:latin typeface="Gabriola"/>
              </a:rPr>
              <a:t>Dziękuję</a:t>
            </a:r>
            <a:r>
              <a:rPr lang="en-US" sz="5400" dirty="0">
                <a:latin typeface="Gabriola"/>
              </a:rPr>
              <a:t> za </a:t>
            </a:r>
            <a:r>
              <a:rPr lang="en-US" sz="5400" dirty="0" err="1">
                <a:latin typeface="Gabriola"/>
              </a:rPr>
              <a:t>uwagę</a:t>
            </a:r>
            <a:r>
              <a:rPr lang="en-US" sz="5400" dirty="0">
                <a:latin typeface="Gabriola"/>
              </a:rPr>
              <a:t>!</a:t>
            </a:r>
          </a:p>
        </p:txBody>
      </p:sp>
      <p:grpSp>
        <p:nvGrpSpPr>
          <p:cNvPr id="129" name="Group 128">
            <a:extLst>
              <a:ext uri="{FF2B5EF4-FFF2-40B4-BE49-F238E27FC236}">
                <a16:creationId xmlns:a16="http://schemas.microsoft.com/office/drawing/2014/main" id="{AAEF0DB4-E2F1-4DE6-A55A-B7511FD6E9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688" y="4541153"/>
            <a:ext cx="12108544" cy="653700"/>
            <a:chOff x="0" y="5833367"/>
            <a:chExt cx="12243348" cy="653700"/>
          </a:xfrm>
        </p:grpSpPr>
        <p:sp>
          <p:nvSpPr>
            <p:cNvPr id="130" name="Freeform 6">
              <a:extLst>
                <a:ext uri="{FF2B5EF4-FFF2-40B4-BE49-F238E27FC236}">
                  <a16:creationId xmlns:a16="http://schemas.microsoft.com/office/drawing/2014/main" id="{2BC91FD0-A205-4CAB-B34E-60D3788049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32866" y="6266740"/>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105">
              <a:extLst>
                <a:ext uri="{FF2B5EF4-FFF2-40B4-BE49-F238E27FC236}">
                  <a16:creationId xmlns:a16="http://schemas.microsoft.com/office/drawing/2014/main" id="{2A1EFFB9-AB17-4F59-9A3B-803325A4E7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58428" y="5838556"/>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106">
              <a:extLst>
                <a:ext uri="{FF2B5EF4-FFF2-40B4-BE49-F238E27FC236}">
                  <a16:creationId xmlns:a16="http://schemas.microsoft.com/office/drawing/2014/main" id="{E7238B80-CDF9-4CAC-9AB5-8589C82EAE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0691" y="584998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107">
              <a:extLst>
                <a:ext uri="{FF2B5EF4-FFF2-40B4-BE49-F238E27FC236}">
                  <a16:creationId xmlns:a16="http://schemas.microsoft.com/office/drawing/2014/main" id="{7EC00F0D-7BE8-4FCF-93DF-B323CEFF36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198566" y="592668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108">
              <a:extLst>
                <a:ext uri="{FF2B5EF4-FFF2-40B4-BE49-F238E27FC236}">
                  <a16:creationId xmlns:a16="http://schemas.microsoft.com/office/drawing/2014/main" id="{33447C1A-ED61-468B-B343-B12658F9CA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83918" y="5862220"/>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109">
              <a:extLst>
                <a:ext uri="{FF2B5EF4-FFF2-40B4-BE49-F238E27FC236}">
                  <a16:creationId xmlns:a16="http://schemas.microsoft.com/office/drawing/2014/main" id="{EB0725CA-1A94-46AF-8A92-278F10B16B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665993" y="5865486"/>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110">
              <a:extLst>
                <a:ext uri="{FF2B5EF4-FFF2-40B4-BE49-F238E27FC236}">
                  <a16:creationId xmlns:a16="http://schemas.microsoft.com/office/drawing/2014/main" id="{3D170FF3-B996-42C2-A51A-82618850C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34969" y="5867234"/>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111">
              <a:extLst>
                <a:ext uri="{FF2B5EF4-FFF2-40B4-BE49-F238E27FC236}">
                  <a16:creationId xmlns:a16="http://schemas.microsoft.com/office/drawing/2014/main" id="{E5FDE205-773C-4587-B06D-BD482FC0A7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07232" y="5877726"/>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112">
              <a:extLst>
                <a:ext uri="{FF2B5EF4-FFF2-40B4-BE49-F238E27FC236}">
                  <a16:creationId xmlns:a16="http://schemas.microsoft.com/office/drawing/2014/main" id="{C49746F8-1BCF-49C2-A1C5-D2B85E7C05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45291" y="5833367"/>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122">
              <a:extLst>
                <a:ext uri="{FF2B5EF4-FFF2-40B4-BE49-F238E27FC236}">
                  <a16:creationId xmlns:a16="http://schemas.microsoft.com/office/drawing/2014/main" id="{F45277B2-9094-4445-86D8-C91D65F5DC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72383" y="6167445"/>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123">
              <a:extLst>
                <a:ext uri="{FF2B5EF4-FFF2-40B4-BE49-F238E27FC236}">
                  <a16:creationId xmlns:a16="http://schemas.microsoft.com/office/drawing/2014/main" id="{2BBFD32C-2D27-415E-8430-8BDD8D97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0525" y="6136843"/>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130">
              <a:extLst>
                <a:ext uri="{FF2B5EF4-FFF2-40B4-BE49-F238E27FC236}">
                  <a16:creationId xmlns:a16="http://schemas.microsoft.com/office/drawing/2014/main" id="{D43C7D72-4A00-4EF4-BF13-BAC4F04EEE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67876" y="6133686"/>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131">
              <a:extLst>
                <a:ext uri="{FF2B5EF4-FFF2-40B4-BE49-F238E27FC236}">
                  <a16:creationId xmlns:a16="http://schemas.microsoft.com/office/drawing/2014/main" id="{3CC17EEB-009B-460C-B97D-E23BAC8CF5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3018" y="6164589"/>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132">
              <a:extLst>
                <a:ext uri="{FF2B5EF4-FFF2-40B4-BE49-F238E27FC236}">
                  <a16:creationId xmlns:a16="http://schemas.microsoft.com/office/drawing/2014/main" id="{3CA392E7-2C5E-430E-A285-A43F098A81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80494" y="6206007"/>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134">
              <a:extLst>
                <a:ext uri="{FF2B5EF4-FFF2-40B4-BE49-F238E27FC236}">
                  <a16:creationId xmlns:a16="http://schemas.microsoft.com/office/drawing/2014/main" id="{3808FC12-3932-4A3D-812C-171F140EE5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76791" y="6211976"/>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135">
              <a:extLst>
                <a:ext uri="{FF2B5EF4-FFF2-40B4-BE49-F238E27FC236}">
                  <a16:creationId xmlns:a16="http://schemas.microsoft.com/office/drawing/2014/main" id="{80BFA6D6-7979-45B4-BDD2-F6EB244C17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8831" y="6118074"/>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141">
              <a:extLst>
                <a:ext uri="{FF2B5EF4-FFF2-40B4-BE49-F238E27FC236}">
                  <a16:creationId xmlns:a16="http://schemas.microsoft.com/office/drawing/2014/main" id="{87BF3F25-EA1A-4783-9568-76113FBBB6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77721" y="6192483"/>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91">
              <a:extLst>
                <a:ext uri="{FF2B5EF4-FFF2-40B4-BE49-F238E27FC236}">
                  <a16:creationId xmlns:a16="http://schemas.microsoft.com/office/drawing/2014/main" id="{81E3D954-5AA5-49A8-9BA6-C4FC208B2F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99219" y="5925439"/>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92">
              <a:extLst>
                <a:ext uri="{FF2B5EF4-FFF2-40B4-BE49-F238E27FC236}">
                  <a16:creationId xmlns:a16="http://schemas.microsoft.com/office/drawing/2014/main" id="{C62E369F-72C7-4158-B7A6-D6C81689AA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443340" y="586221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93">
              <a:extLst>
                <a:ext uri="{FF2B5EF4-FFF2-40B4-BE49-F238E27FC236}">
                  <a16:creationId xmlns:a16="http://schemas.microsoft.com/office/drawing/2014/main" id="{80849728-9BE8-4333-B5AA-376DF750BD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325078" y="5884777"/>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94">
              <a:extLst>
                <a:ext uri="{FF2B5EF4-FFF2-40B4-BE49-F238E27FC236}">
                  <a16:creationId xmlns:a16="http://schemas.microsoft.com/office/drawing/2014/main" id="{FBD2BA47-7553-4D8B-A6D4-29F078E164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255785" y="5970867"/>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95">
              <a:extLst>
                <a:ext uri="{FF2B5EF4-FFF2-40B4-BE49-F238E27FC236}">
                  <a16:creationId xmlns:a16="http://schemas.microsoft.com/office/drawing/2014/main" id="{74D636C8-7F45-489F-8810-6905B1AE0C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038154" y="591497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96">
              <a:extLst>
                <a:ext uri="{FF2B5EF4-FFF2-40B4-BE49-F238E27FC236}">
                  <a16:creationId xmlns:a16="http://schemas.microsoft.com/office/drawing/2014/main" id="{4C7E2056-38D8-4E5E-848D-6609AAEFF4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556561" y="5921498"/>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97">
              <a:extLst>
                <a:ext uri="{FF2B5EF4-FFF2-40B4-BE49-F238E27FC236}">
                  <a16:creationId xmlns:a16="http://schemas.microsoft.com/office/drawing/2014/main" id="{1FA0FFA1-3A5B-46CA-8C5D-AD895EA57B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50229" y="5923946"/>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98">
              <a:extLst>
                <a:ext uri="{FF2B5EF4-FFF2-40B4-BE49-F238E27FC236}">
                  <a16:creationId xmlns:a16="http://schemas.microsoft.com/office/drawing/2014/main" id="{675FD8BB-1EA3-4596-9703-4F8866D5AC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31821" y="5923946"/>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99">
              <a:extLst>
                <a:ext uri="{FF2B5EF4-FFF2-40B4-BE49-F238E27FC236}">
                  <a16:creationId xmlns:a16="http://schemas.microsoft.com/office/drawing/2014/main" id="{84DC6FFB-600D-4CED-A125-D2AB1D6F6F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25006" y="5923944"/>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100">
              <a:extLst>
                <a:ext uri="{FF2B5EF4-FFF2-40B4-BE49-F238E27FC236}">
                  <a16:creationId xmlns:a16="http://schemas.microsoft.com/office/drawing/2014/main" id="{DD899978-14D8-4E2A-BCEB-EF6D139167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77354" y="5923945"/>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01">
              <a:extLst>
                <a:ext uri="{FF2B5EF4-FFF2-40B4-BE49-F238E27FC236}">
                  <a16:creationId xmlns:a16="http://schemas.microsoft.com/office/drawing/2014/main" id="{5B59BD92-A99F-4F44-9D1F-561AB49B91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74567" y="5930475"/>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102">
              <a:extLst>
                <a:ext uri="{FF2B5EF4-FFF2-40B4-BE49-F238E27FC236}">
                  <a16:creationId xmlns:a16="http://schemas.microsoft.com/office/drawing/2014/main" id="{6733D532-6F62-4525-B661-2AF7E63AC0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34759" y="5933787"/>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103">
              <a:extLst>
                <a:ext uri="{FF2B5EF4-FFF2-40B4-BE49-F238E27FC236}">
                  <a16:creationId xmlns:a16="http://schemas.microsoft.com/office/drawing/2014/main" id="{48C0D2C8-88E5-4E19-8FE1-246ED12E60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14652" y="5939450"/>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104">
              <a:extLst>
                <a:ext uri="{FF2B5EF4-FFF2-40B4-BE49-F238E27FC236}">
                  <a16:creationId xmlns:a16="http://schemas.microsoft.com/office/drawing/2014/main" id="{0E95B9EB-D73A-4979-9F2F-10C9CF8EBE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463918" y="593945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113">
              <a:extLst>
                <a:ext uri="{FF2B5EF4-FFF2-40B4-BE49-F238E27FC236}">
                  <a16:creationId xmlns:a16="http://schemas.microsoft.com/office/drawing/2014/main" id="{33565EB2-4584-4F8D-97E7-DF87DB3B4E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52139" y="5985147"/>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114">
              <a:extLst>
                <a:ext uri="{FF2B5EF4-FFF2-40B4-BE49-F238E27FC236}">
                  <a16:creationId xmlns:a16="http://schemas.microsoft.com/office/drawing/2014/main" id="{93D61EE8-FE02-45F6-98C2-D410B4267D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18593" y="5985147"/>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115">
              <a:extLst>
                <a:ext uri="{FF2B5EF4-FFF2-40B4-BE49-F238E27FC236}">
                  <a16:creationId xmlns:a16="http://schemas.microsoft.com/office/drawing/2014/main" id="{D4D8B720-4586-4359-9303-02F8D58EDE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81447" y="5990860"/>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117">
              <a:extLst>
                <a:ext uri="{FF2B5EF4-FFF2-40B4-BE49-F238E27FC236}">
                  <a16:creationId xmlns:a16="http://schemas.microsoft.com/office/drawing/2014/main" id="{67BC569A-1D14-40F6-B1ED-429CAB83EB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76684" y="600310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118">
              <a:extLst>
                <a:ext uri="{FF2B5EF4-FFF2-40B4-BE49-F238E27FC236}">
                  <a16:creationId xmlns:a16="http://schemas.microsoft.com/office/drawing/2014/main" id="{563EF170-082E-4AC9-8470-C1F9869849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37628" y="600636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6" name="Freeform 119">
              <a:extLst>
                <a:ext uri="{FF2B5EF4-FFF2-40B4-BE49-F238E27FC236}">
                  <a16:creationId xmlns:a16="http://schemas.microsoft.com/office/drawing/2014/main" id="{7C735B47-24EC-470D-8A76-B059F9162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54193" y="5947089"/>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7" name="Freeform 120">
              <a:extLst>
                <a:ext uri="{FF2B5EF4-FFF2-40B4-BE49-F238E27FC236}">
                  <a16:creationId xmlns:a16="http://schemas.microsoft.com/office/drawing/2014/main" id="{356A1A8A-BA81-46A2-80A7-4446CCC18E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22857" y="6249048"/>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121">
              <a:extLst>
                <a:ext uri="{FF2B5EF4-FFF2-40B4-BE49-F238E27FC236}">
                  <a16:creationId xmlns:a16="http://schemas.microsoft.com/office/drawing/2014/main" id="{B800E226-AB3E-4B1E-ABCB-F2CC2441CA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537067" y="6260039"/>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125">
              <a:extLst>
                <a:ext uri="{FF2B5EF4-FFF2-40B4-BE49-F238E27FC236}">
                  <a16:creationId xmlns:a16="http://schemas.microsoft.com/office/drawing/2014/main" id="{25BB6246-076E-4BF1-84A1-FA00DFF6DB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314022" y="6238145"/>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126">
              <a:extLst>
                <a:ext uri="{FF2B5EF4-FFF2-40B4-BE49-F238E27FC236}">
                  <a16:creationId xmlns:a16="http://schemas.microsoft.com/office/drawing/2014/main" id="{0737E152-D949-48FA-BBB9-D335340C8E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50834" y="6249979"/>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127">
              <a:extLst>
                <a:ext uri="{FF2B5EF4-FFF2-40B4-BE49-F238E27FC236}">
                  <a16:creationId xmlns:a16="http://schemas.microsoft.com/office/drawing/2014/main" id="{B6CD5183-FDE3-43C7-B69C-4FE34C83DE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25618" y="6249978"/>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2" name="Freeform 128">
              <a:extLst>
                <a:ext uri="{FF2B5EF4-FFF2-40B4-BE49-F238E27FC236}">
                  <a16:creationId xmlns:a16="http://schemas.microsoft.com/office/drawing/2014/main" id="{A1FC748D-6CD1-4630-BD03-91443D49DB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752808" y="6253241"/>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129">
              <a:extLst>
                <a:ext uri="{FF2B5EF4-FFF2-40B4-BE49-F238E27FC236}">
                  <a16:creationId xmlns:a16="http://schemas.microsoft.com/office/drawing/2014/main" id="{806ADF7D-E22E-4CC0-A5FA-13FF7314C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00604" y="6253241"/>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133">
              <a:extLst>
                <a:ext uri="{FF2B5EF4-FFF2-40B4-BE49-F238E27FC236}">
                  <a16:creationId xmlns:a16="http://schemas.microsoft.com/office/drawing/2014/main" id="{D92F6CB0-7C26-40A2-BE61-F5B9566910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507420" y="6262219"/>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136">
              <a:extLst>
                <a:ext uri="{FF2B5EF4-FFF2-40B4-BE49-F238E27FC236}">
                  <a16:creationId xmlns:a16="http://schemas.microsoft.com/office/drawing/2014/main" id="{BE354CED-9FB3-47F2-AF83-42F52F6172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568517" y="6274085"/>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137">
              <a:extLst>
                <a:ext uri="{FF2B5EF4-FFF2-40B4-BE49-F238E27FC236}">
                  <a16:creationId xmlns:a16="http://schemas.microsoft.com/office/drawing/2014/main" id="{4A005BFC-833D-4699-99AB-16DDBC5B6F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268636" y="6277723"/>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138">
              <a:extLst>
                <a:ext uri="{FF2B5EF4-FFF2-40B4-BE49-F238E27FC236}">
                  <a16:creationId xmlns:a16="http://schemas.microsoft.com/office/drawing/2014/main" id="{FB639FC6-38FA-4FEE-B247-02D4AB6995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16079" y="6280172"/>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139">
              <a:extLst>
                <a:ext uri="{FF2B5EF4-FFF2-40B4-BE49-F238E27FC236}">
                  <a16:creationId xmlns:a16="http://schemas.microsoft.com/office/drawing/2014/main" id="{67B04E28-283D-4C2A-8993-07F7594742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37627" y="6286699"/>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140">
              <a:extLst>
                <a:ext uri="{FF2B5EF4-FFF2-40B4-BE49-F238E27FC236}">
                  <a16:creationId xmlns:a16="http://schemas.microsoft.com/office/drawing/2014/main" id="{F369C421-E6B1-47CB-8D36-602DCFD084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995618" y="6289963"/>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142">
              <a:extLst>
                <a:ext uri="{FF2B5EF4-FFF2-40B4-BE49-F238E27FC236}">
                  <a16:creationId xmlns:a16="http://schemas.microsoft.com/office/drawing/2014/main" id="{A7CC56DE-C7CA-4190-A19D-77192BE4DE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6179" y="6316892"/>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143">
              <a:extLst>
                <a:ext uri="{FF2B5EF4-FFF2-40B4-BE49-F238E27FC236}">
                  <a16:creationId xmlns:a16="http://schemas.microsoft.com/office/drawing/2014/main" id="{55F7DE38-BD8A-4B0C-AF46-B87EB85D49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93248" y="6320155"/>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144">
              <a:extLst>
                <a:ext uri="{FF2B5EF4-FFF2-40B4-BE49-F238E27FC236}">
                  <a16:creationId xmlns:a16="http://schemas.microsoft.com/office/drawing/2014/main" id="{A74A8E74-E14E-4CDE-A845-825C1C6567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61757" y="6316892"/>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145">
              <a:extLst>
                <a:ext uri="{FF2B5EF4-FFF2-40B4-BE49-F238E27FC236}">
                  <a16:creationId xmlns:a16="http://schemas.microsoft.com/office/drawing/2014/main" id="{1C2158A2-4E01-4AE9-B845-853B79DE31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1778" y="6322605"/>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8">
              <a:extLst>
                <a:ext uri="{FF2B5EF4-FFF2-40B4-BE49-F238E27FC236}">
                  <a16:creationId xmlns:a16="http://schemas.microsoft.com/office/drawing/2014/main" id="{65867385-C75B-4A79-AEFE-EB93F5EA7F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27269" y="628058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8">
              <a:extLst>
                <a:ext uri="{FF2B5EF4-FFF2-40B4-BE49-F238E27FC236}">
                  <a16:creationId xmlns:a16="http://schemas.microsoft.com/office/drawing/2014/main" id="{90E22355-6E51-41B6-BD18-9A8997404F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6018" y="584276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106">
              <a:extLst>
                <a:ext uri="{FF2B5EF4-FFF2-40B4-BE49-F238E27FC236}">
                  <a16:creationId xmlns:a16="http://schemas.microsoft.com/office/drawing/2014/main" id="{27E6A046-7529-479D-99F7-5996433A82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0" y="605725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120">
              <a:extLst>
                <a:ext uri="{FF2B5EF4-FFF2-40B4-BE49-F238E27FC236}">
                  <a16:creationId xmlns:a16="http://schemas.microsoft.com/office/drawing/2014/main" id="{E65827C4-2719-433B-916A-B34ABA9F24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137524" y="5942904"/>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8" name="Freeform 120">
              <a:extLst>
                <a:ext uri="{FF2B5EF4-FFF2-40B4-BE49-F238E27FC236}">
                  <a16:creationId xmlns:a16="http://schemas.microsoft.com/office/drawing/2014/main" id="{E2CC6139-E679-4C4E-AFFB-76EA1D488D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19407" y="5951690"/>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125">
              <a:extLst>
                <a:ext uri="{FF2B5EF4-FFF2-40B4-BE49-F238E27FC236}">
                  <a16:creationId xmlns:a16="http://schemas.microsoft.com/office/drawing/2014/main" id="{9507F8C0-A977-4699-8EF2-CF96FB838B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28670" y="6231153"/>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0" name="Freeform 137">
              <a:extLst>
                <a:ext uri="{FF2B5EF4-FFF2-40B4-BE49-F238E27FC236}">
                  <a16:creationId xmlns:a16="http://schemas.microsoft.com/office/drawing/2014/main" id="{F644FE9F-CA0D-4386-85E8-DCE42FC12A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56267" y="5963524"/>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1" name="Freeform 6">
              <a:extLst>
                <a:ext uri="{FF2B5EF4-FFF2-40B4-BE49-F238E27FC236}">
                  <a16:creationId xmlns:a16="http://schemas.microsoft.com/office/drawing/2014/main" id="{6B7EEE3F-5CAC-4235-903E-7C4DA07495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83488" y="6310399"/>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2" name="Freeform 105">
              <a:extLst>
                <a:ext uri="{FF2B5EF4-FFF2-40B4-BE49-F238E27FC236}">
                  <a16:creationId xmlns:a16="http://schemas.microsoft.com/office/drawing/2014/main" id="{CF870EA8-C61A-4759-A096-E25A85991A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78638" y="5996207"/>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106">
              <a:extLst>
                <a:ext uri="{FF2B5EF4-FFF2-40B4-BE49-F238E27FC236}">
                  <a16:creationId xmlns:a16="http://schemas.microsoft.com/office/drawing/2014/main" id="{46FE89C7-BA1B-4C2B-BDEC-7ED7B6D8F0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230164" y="595079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4" name="Freeform 107">
              <a:extLst>
                <a:ext uri="{FF2B5EF4-FFF2-40B4-BE49-F238E27FC236}">
                  <a16:creationId xmlns:a16="http://schemas.microsoft.com/office/drawing/2014/main" id="{96F67A96-8892-4A05-9D0B-26F2322B94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58039" y="6027497"/>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108">
              <a:extLst>
                <a:ext uri="{FF2B5EF4-FFF2-40B4-BE49-F238E27FC236}">
                  <a16:creationId xmlns:a16="http://schemas.microsoft.com/office/drawing/2014/main" id="{5AFB3920-37B7-4162-8346-23E80DE13F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843391" y="5963034"/>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6" name="Freeform 109">
              <a:extLst>
                <a:ext uri="{FF2B5EF4-FFF2-40B4-BE49-F238E27FC236}">
                  <a16:creationId xmlns:a16="http://schemas.microsoft.com/office/drawing/2014/main" id="{21F45221-720F-4596-B680-E3517046FA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334906" y="5995680"/>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110">
              <a:extLst>
                <a:ext uri="{FF2B5EF4-FFF2-40B4-BE49-F238E27FC236}">
                  <a16:creationId xmlns:a16="http://schemas.microsoft.com/office/drawing/2014/main" id="{767AB243-669A-4FAC-994C-C020AA8CD0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51575" y="5968048"/>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8" name="Freeform 111">
              <a:extLst>
                <a:ext uri="{FF2B5EF4-FFF2-40B4-BE49-F238E27FC236}">
                  <a16:creationId xmlns:a16="http://schemas.microsoft.com/office/drawing/2014/main" id="{6AD5D6CF-5C12-4BC1-BB09-E2934F7293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066705" y="5978540"/>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112">
              <a:extLst>
                <a:ext uri="{FF2B5EF4-FFF2-40B4-BE49-F238E27FC236}">
                  <a16:creationId xmlns:a16="http://schemas.microsoft.com/office/drawing/2014/main" id="{0FCFFE49-652E-47DA-A8D4-8BEC69FC7E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551876" y="596629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122">
              <a:extLst>
                <a:ext uri="{FF2B5EF4-FFF2-40B4-BE49-F238E27FC236}">
                  <a16:creationId xmlns:a16="http://schemas.microsoft.com/office/drawing/2014/main" id="{E466EE92-6CDE-441E-8F7B-5F203EBDDF2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311861" y="6280580"/>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130">
              <a:extLst>
                <a:ext uri="{FF2B5EF4-FFF2-40B4-BE49-F238E27FC236}">
                  <a16:creationId xmlns:a16="http://schemas.microsoft.com/office/drawing/2014/main" id="{8BD3B0DF-1F56-4C76-A317-73F93A0E76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050053" y="6283842"/>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131">
              <a:extLst>
                <a:ext uri="{FF2B5EF4-FFF2-40B4-BE49-F238E27FC236}">
                  <a16:creationId xmlns:a16="http://schemas.microsoft.com/office/drawing/2014/main" id="{48B057C9-2181-4BDD-BEC5-1949847002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683480" y="6267114"/>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132">
              <a:extLst>
                <a:ext uri="{FF2B5EF4-FFF2-40B4-BE49-F238E27FC236}">
                  <a16:creationId xmlns:a16="http://schemas.microsoft.com/office/drawing/2014/main" id="{38212522-50D0-4A8E-B678-8A8B51BEF8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39967" y="6306821"/>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134">
              <a:extLst>
                <a:ext uri="{FF2B5EF4-FFF2-40B4-BE49-F238E27FC236}">
                  <a16:creationId xmlns:a16="http://schemas.microsoft.com/office/drawing/2014/main" id="{F29F5B2D-1DD0-4BD5-BD97-DE883935CB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36264" y="6312790"/>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135">
              <a:extLst>
                <a:ext uri="{FF2B5EF4-FFF2-40B4-BE49-F238E27FC236}">
                  <a16:creationId xmlns:a16="http://schemas.microsoft.com/office/drawing/2014/main" id="{F1C477DC-6A04-4B20-A709-A622EF7697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397411" y="6285468"/>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141">
              <a:extLst>
                <a:ext uri="{FF2B5EF4-FFF2-40B4-BE49-F238E27FC236}">
                  <a16:creationId xmlns:a16="http://schemas.microsoft.com/office/drawing/2014/main" id="{79AD175C-021D-4FD8-92A3-0733A001B1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864771" y="6269189"/>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91">
              <a:extLst>
                <a:ext uri="{FF2B5EF4-FFF2-40B4-BE49-F238E27FC236}">
                  <a16:creationId xmlns:a16="http://schemas.microsoft.com/office/drawing/2014/main" id="{C2471C35-AE3E-4563-9B5F-D60113EE79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358692" y="6026253"/>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92">
              <a:extLst>
                <a:ext uri="{FF2B5EF4-FFF2-40B4-BE49-F238E27FC236}">
                  <a16:creationId xmlns:a16="http://schemas.microsoft.com/office/drawing/2014/main" id="{01DDC91D-FF9F-4808-BA38-D9493CBD94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02813" y="596303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93">
              <a:extLst>
                <a:ext uri="{FF2B5EF4-FFF2-40B4-BE49-F238E27FC236}">
                  <a16:creationId xmlns:a16="http://schemas.microsoft.com/office/drawing/2014/main" id="{14997950-39AA-4B4F-85C2-0C0E1C651E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28451" y="6033253"/>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94">
              <a:extLst>
                <a:ext uri="{FF2B5EF4-FFF2-40B4-BE49-F238E27FC236}">
                  <a16:creationId xmlns:a16="http://schemas.microsoft.com/office/drawing/2014/main" id="{5354DF2D-7E69-4E2B-AF47-781270CD69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915258" y="6071681"/>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95">
              <a:extLst>
                <a:ext uri="{FF2B5EF4-FFF2-40B4-BE49-F238E27FC236}">
                  <a16:creationId xmlns:a16="http://schemas.microsoft.com/office/drawing/2014/main" id="{6DBBD82E-E2D5-40BD-B14A-9127A2761E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697627" y="6015784"/>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96">
              <a:extLst>
                <a:ext uri="{FF2B5EF4-FFF2-40B4-BE49-F238E27FC236}">
                  <a16:creationId xmlns:a16="http://schemas.microsoft.com/office/drawing/2014/main" id="{070633D4-8FD0-463E-8CF2-5F08965390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16034" y="6022312"/>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97">
              <a:extLst>
                <a:ext uri="{FF2B5EF4-FFF2-40B4-BE49-F238E27FC236}">
                  <a16:creationId xmlns:a16="http://schemas.microsoft.com/office/drawing/2014/main" id="{56F024AF-F85F-4E84-A8EC-6BF1B34ABF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09702" y="6024760"/>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4" name="Freeform 98">
              <a:extLst>
                <a:ext uri="{FF2B5EF4-FFF2-40B4-BE49-F238E27FC236}">
                  <a16:creationId xmlns:a16="http://schemas.microsoft.com/office/drawing/2014/main" id="{C186DFE2-A767-434D-8D2F-2E01161BB0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91294" y="6024760"/>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99">
              <a:extLst>
                <a:ext uri="{FF2B5EF4-FFF2-40B4-BE49-F238E27FC236}">
                  <a16:creationId xmlns:a16="http://schemas.microsoft.com/office/drawing/2014/main" id="{24B53F6E-FB17-43E6-B854-F64C693195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084479" y="6024758"/>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6" name="Freeform 100">
              <a:extLst>
                <a:ext uri="{FF2B5EF4-FFF2-40B4-BE49-F238E27FC236}">
                  <a16:creationId xmlns:a16="http://schemas.microsoft.com/office/drawing/2014/main" id="{ED2B3000-7E43-40B3-8DDC-30A192C2EF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36827" y="6024759"/>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101">
              <a:extLst>
                <a:ext uri="{FF2B5EF4-FFF2-40B4-BE49-F238E27FC236}">
                  <a16:creationId xmlns:a16="http://schemas.microsoft.com/office/drawing/2014/main" id="{954F0369-F47B-42EE-874C-1D61230627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734040" y="6031289"/>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8" name="Freeform 104">
              <a:extLst>
                <a:ext uri="{FF2B5EF4-FFF2-40B4-BE49-F238E27FC236}">
                  <a16:creationId xmlns:a16="http://schemas.microsoft.com/office/drawing/2014/main" id="{A2CD83E2-ED65-4FE4-8EC5-2C2DF47302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23391" y="6040264"/>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113">
              <a:extLst>
                <a:ext uri="{FF2B5EF4-FFF2-40B4-BE49-F238E27FC236}">
                  <a16:creationId xmlns:a16="http://schemas.microsoft.com/office/drawing/2014/main" id="{8D5A815E-CF41-4E9C-8CD3-36EDB5A685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11612" y="6085961"/>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0" name="Freeform 114">
              <a:extLst>
                <a:ext uri="{FF2B5EF4-FFF2-40B4-BE49-F238E27FC236}">
                  <a16:creationId xmlns:a16="http://schemas.microsoft.com/office/drawing/2014/main" id="{173F30A4-E83D-4322-A914-05931C4F04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78066" y="6085961"/>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115">
              <a:extLst>
                <a:ext uri="{FF2B5EF4-FFF2-40B4-BE49-F238E27FC236}">
                  <a16:creationId xmlns:a16="http://schemas.microsoft.com/office/drawing/2014/main" id="{52032C09-2C40-406F-BFF8-E81D3610CB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40920" y="6091674"/>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2" name="Freeform 120">
              <a:extLst>
                <a:ext uri="{FF2B5EF4-FFF2-40B4-BE49-F238E27FC236}">
                  <a16:creationId xmlns:a16="http://schemas.microsoft.com/office/drawing/2014/main" id="{B0D3B0AB-E6D6-479C-8E87-2774CB0533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1632" y="6320599"/>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121">
              <a:extLst>
                <a:ext uri="{FF2B5EF4-FFF2-40B4-BE49-F238E27FC236}">
                  <a16:creationId xmlns:a16="http://schemas.microsoft.com/office/drawing/2014/main" id="{B98D014A-FB57-4DC0-A679-277AA74519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187481" y="6343820"/>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4" name="Freeform 125">
              <a:extLst>
                <a:ext uri="{FF2B5EF4-FFF2-40B4-BE49-F238E27FC236}">
                  <a16:creationId xmlns:a16="http://schemas.microsoft.com/office/drawing/2014/main" id="{A9114F21-905F-41A9-9834-CF6A858BB6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73495" y="6338959"/>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 name="Freeform 126">
              <a:extLst>
                <a:ext uri="{FF2B5EF4-FFF2-40B4-BE49-F238E27FC236}">
                  <a16:creationId xmlns:a16="http://schemas.microsoft.com/office/drawing/2014/main" id="{8A661522-7869-4F7D-A854-02B3EEA276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10307" y="6350793"/>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6" name="Freeform 127">
              <a:extLst>
                <a:ext uri="{FF2B5EF4-FFF2-40B4-BE49-F238E27FC236}">
                  <a16:creationId xmlns:a16="http://schemas.microsoft.com/office/drawing/2014/main" id="{C49583B9-0FE7-4AFC-852A-C58843E1DB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85091" y="6350792"/>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128">
              <a:extLst>
                <a:ext uri="{FF2B5EF4-FFF2-40B4-BE49-F238E27FC236}">
                  <a16:creationId xmlns:a16="http://schemas.microsoft.com/office/drawing/2014/main" id="{B36BAAF8-FE45-4D1D-A3BE-1D62A2661E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412281" y="6354055"/>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8" name="Freeform 129">
              <a:extLst>
                <a:ext uri="{FF2B5EF4-FFF2-40B4-BE49-F238E27FC236}">
                  <a16:creationId xmlns:a16="http://schemas.microsoft.com/office/drawing/2014/main" id="{C79D3BA5-2AB3-44E9-8C22-52899F4B92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360077" y="6354055"/>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9" name="Freeform 133">
              <a:extLst>
                <a:ext uri="{FF2B5EF4-FFF2-40B4-BE49-F238E27FC236}">
                  <a16:creationId xmlns:a16="http://schemas.microsoft.com/office/drawing/2014/main" id="{B53B0891-9C15-4F4E-8C59-5E67D17A6B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166893" y="6363033"/>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0" name="Freeform 136">
              <a:extLst>
                <a:ext uri="{FF2B5EF4-FFF2-40B4-BE49-F238E27FC236}">
                  <a16:creationId xmlns:a16="http://schemas.microsoft.com/office/drawing/2014/main" id="{DBA17A13-65B0-4D16-934B-E4B3E88C99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28899" y="6292819"/>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1" name="Freeform 137">
              <a:extLst>
                <a:ext uri="{FF2B5EF4-FFF2-40B4-BE49-F238E27FC236}">
                  <a16:creationId xmlns:a16="http://schemas.microsoft.com/office/drawing/2014/main" id="{A66728DD-D71E-44D2-9CDA-77449C7416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928109" y="6378537"/>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2" name="Freeform 138">
              <a:extLst>
                <a:ext uri="{FF2B5EF4-FFF2-40B4-BE49-F238E27FC236}">
                  <a16:creationId xmlns:a16="http://schemas.microsoft.com/office/drawing/2014/main" id="{074C65AC-369B-46DB-ABAB-F3DD01123F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675552" y="6380986"/>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3" name="Freeform 140">
              <a:extLst>
                <a:ext uri="{FF2B5EF4-FFF2-40B4-BE49-F238E27FC236}">
                  <a16:creationId xmlns:a16="http://schemas.microsoft.com/office/drawing/2014/main" id="{5920B394-E09B-4CB0-A2B7-3F2BC69E6A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655091" y="6390777"/>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4" name="Freeform 142">
              <a:extLst>
                <a:ext uri="{FF2B5EF4-FFF2-40B4-BE49-F238E27FC236}">
                  <a16:creationId xmlns:a16="http://schemas.microsoft.com/office/drawing/2014/main" id="{556A1B09-6FE9-470F-9187-65F049EEE4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25652" y="6417706"/>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5" name="Freeform 125">
              <a:extLst>
                <a:ext uri="{FF2B5EF4-FFF2-40B4-BE49-F238E27FC236}">
                  <a16:creationId xmlns:a16="http://schemas.microsoft.com/office/drawing/2014/main" id="{9F9B4E83-6C6C-43B5-A787-34BC40F69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88143" y="6331967"/>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6" name="Freeform 137">
              <a:extLst>
                <a:ext uri="{FF2B5EF4-FFF2-40B4-BE49-F238E27FC236}">
                  <a16:creationId xmlns:a16="http://schemas.microsoft.com/office/drawing/2014/main" id="{3FC534A7-3A47-45F1-A358-1FBADC7CE8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115740" y="6064338"/>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 name="pole tekstowe 2">
            <a:extLst>
              <a:ext uri="{FF2B5EF4-FFF2-40B4-BE49-F238E27FC236}">
                <a16:creationId xmlns:a16="http://schemas.microsoft.com/office/drawing/2014/main" id="{B5509FB2-9F8F-4B7F-8F62-884E01A96E47}"/>
              </a:ext>
            </a:extLst>
          </p:cNvPr>
          <p:cNvSpPr txBox="1"/>
          <p:nvPr/>
        </p:nvSpPr>
        <p:spPr>
          <a:xfrm>
            <a:off x="6050071" y="3784948"/>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dirty="0">
                <a:latin typeface="Modern Love"/>
              </a:rPr>
              <a:t>Weronika Siwak 8a</a:t>
            </a:r>
          </a:p>
        </p:txBody>
      </p:sp>
    </p:spTree>
    <p:extLst>
      <p:ext uri="{BB962C8B-B14F-4D97-AF65-F5344CB8AC3E}">
        <p14:creationId xmlns:p14="http://schemas.microsoft.com/office/powerpoint/2010/main" val="242805534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B4C0003-07A3-48E2-BA47-725BA37CF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C2268EF-1ED3-4797-8355-F5078CB18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76300"/>
            <a:ext cx="10775021" cy="5115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AB4FCCC-1F08-4419-B0DA-95FE7EAB9523}"/>
              </a:ext>
            </a:extLst>
          </p:cNvPr>
          <p:cNvSpPr>
            <a:spLocks noGrp="1"/>
          </p:cNvSpPr>
          <p:nvPr>
            <p:ph type="title"/>
          </p:nvPr>
        </p:nvSpPr>
        <p:spPr>
          <a:xfrm>
            <a:off x="245077" y="873691"/>
            <a:ext cx="8750447" cy="1164425"/>
          </a:xfrm>
        </p:spPr>
        <p:txBody>
          <a:bodyPr>
            <a:normAutofit/>
          </a:bodyPr>
          <a:lstStyle/>
          <a:p>
            <a:r>
              <a:rPr lang="pl-PL" dirty="0"/>
              <a:t>Czym jest HIV? </a:t>
            </a:r>
          </a:p>
        </p:txBody>
      </p:sp>
      <p:sp>
        <p:nvSpPr>
          <p:cNvPr id="3" name="Symbol zastępczy zawartości 2">
            <a:extLst>
              <a:ext uri="{FF2B5EF4-FFF2-40B4-BE49-F238E27FC236}">
                <a16:creationId xmlns:a16="http://schemas.microsoft.com/office/drawing/2014/main" id="{37C62F04-EBE3-40A5-8232-81428A43B761}"/>
              </a:ext>
            </a:extLst>
          </p:cNvPr>
          <p:cNvSpPr>
            <a:spLocks noGrp="1"/>
          </p:cNvSpPr>
          <p:nvPr>
            <p:ph idx="1"/>
          </p:nvPr>
        </p:nvSpPr>
        <p:spPr>
          <a:xfrm>
            <a:off x="1101768" y="1980861"/>
            <a:ext cx="8573114" cy="2903756"/>
          </a:xfrm>
        </p:spPr>
        <p:txBody>
          <a:bodyPr vert="horz" lIns="91440" tIns="45720" rIns="91440" bIns="45720" rtlCol="0" anchor="t">
            <a:noAutofit/>
          </a:bodyPr>
          <a:lstStyle/>
          <a:p>
            <a:r>
              <a:rPr lang="pl-PL" sz="1900" b="1" dirty="0"/>
              <a:t>HIV –</a:t>
            </a:r>
            <a:r>
              <a:rPr lang="pl-PL" sz="1900" dirty="0"/>
              <a:t> jest to </a:t>
            </a:r>
            <a:r>
              <a:rPr lang="pl-PL" sz="1900" dirty="0" err="1"/>
              <a:t>lentiwirus</a:t>
            </a:r>
            <a:r>
              <a:rPr lang="pl-PL" sz="1900" dirty="0"/>
              <a:t>, czyli wirus wywołujący objawy chorobowe w dość długim okresie czasu. </a:t>
            </a:r>
            <a:r>
              <a:rPr lang="pl-PL" sz="1900" b="1" dirty="0"/>
              <a:t>Wirus rozmnaża się i rujnuje układ odpornościowy osoby zakażonej</a:t>
            </a:r>
            <a:r>
              <a:rPr lang="pl-PL" sz="1900" dirty="0"/>
              <a:t>, po pewnym czasie przestaje on chronić organizm przed chorobami. Wirus HIV nie ma charakterystycznych objawów, a osoba zakażona może być nie świadoma nawet do 12 lat, że uległa infekcji.</a:t>
            </a:r>
          </a:p>
          <a:p>
            <a:pPr marL="0" indent="0">
              <a:buClr>
                <a:srgbClr val="C3B2A7"/>
              </a:buClr>
              <a:buNone/>
            </a:pPr>
            <a:r>
              <a:rPr lang="pl-PL" sz="1900" b="1" dirty="0"/>
              <a:t>Rozwinięcie nazwy: HIV - </a:t>
            </a:r>
            <a:r>
              <a:rPr lang="pl-PL" sz="1900" b="1" dirty="0" err="1">
                <a:ea typeface="+mn-lt"/>
                <a:cs typeface="+mn-lt"/>
              </a:rPr>
              <a:t>human</a:t>
            </a:r>
            <a:r>
              <a:rPr lang="pl-PL" sz="1900" b="1" dirty="0">
                <a:ea typeface="+mn-lt"/>
                <a:cs typeface="+mn-lt"/>
              </a:rPr>
              <a:t> </a:t>
            </a:r>
            <a:r>
              <a:rPr lang="pl-PL" sz="1900" b="1" dirty="0" err="1">
                <a:ea typeface="+mn-lt"/>
                <a:cs typeface="+mn-lt"/>
              </a:rPr>
              <a:t>immunodeficiency</a:t>
            </a:r>
            <a:r>
              <a:rPr lang="pl-PL" sz="1900" b="1" dirty="0">
                <a:ea typeface="+mn-lt"/>
                <a:cs typeface="+mn-lt"/>
              </a:rPr>
              <a:t> </a:t>
            </a:r>
            <a:r>
              <a:rPr lang="pl-PL" sz="1900" b="1" dirty="0" err="1">
                <a:ea typeface="+mn-lt"/>
                <a:cs typeface="+mn-lt"/>
              </a:rPr>
              <a:t>virus</a:t>
            </a:r>
            <a:r>
              <a:rPr lang="pl-PL" sz="1900" b="1" dirty="0">
                <a:ea typeface="+mn-lt"/>
                <a:cs typeface="+mn-lt"/>
              </a:rPr>
              <a:t> (ludzki wirus upośledzenia odporności)</a:t>
            </a:r>
            <a:endParaRPr lang="pl-PL" b="1" dirty="0"/>
          </a:p>
        </p:txBody>
      </p:sp>
      <p:grpSp>
        <p:nvGrpSpPr>
          <p:cNvPr id="14" name="Group 13">
            <a:extLst>
              <a:ext uri="{FF2B5EF4-FFF2-40B4-BE49-F238E27FC236}">
                <a16:creationId xmlns:a16="http://schemas.microsoft.com/office/drawing/2014/main" id="{5392EEDD-4D20-4B74-B46A-D3CE644335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16220" y="-50217"/>
            <a:ext cx="1068699" cy="6844606"/>
            <a:chOff x="11016220" y="-50217"/>
            <a:chExt cx="1068699" cy="6844606"/>
          </a:xfrm>
        </p:grpSpPr>
        <p:sp>
          <p:nvSpPr>
            <p:cNvPr id="15" name="Freeform 8">
              <a:extLst>
                <a:ext uri="{FF2B5EF4-FFF2-40B4-BE49-F238E27FC236}">
                  <a16:creationId xmlns:a16="http://schemas.microsoft.com/office/drawing/2014/main" id="{62E43E43-4CB1-436A-8F39-FDA46F3845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89500" y="665496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3">
              <a:extLst>
                <a:ext uri="{FF2B5EF4-FFF2-40B4-BE49-F238E27FC236}">
                  <a16:creationId xmlns:a16="http://schemas.microsoft.com/office/drawing/2014/main" id="{01953B1A-913D-4BC4-AD4F-7DCC6BB0AA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75602" y="797003"/>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51">
              <a:extLst>
                <a:ext uri="{FF2B5EF4-FFF2-40B4-BE49-F238E27FC236}">
                  <a16:creationId xmlns:a16="http://schemas.microsoft.com/office/drawing/2014/main" id="{6085CF7C-052A-40B4-A519-5B9C532D81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48571" y="951419"/>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52">
              <a:extLst>
                <a:ext uri="{FF2B5EF4-FFF2-40B4-BE49-F238E27FC236}">
                  <a16:creationId xmlns:a16="http://schemas.microsoft.com/office/drawing/2014/main" id="{6A30D3AB-0061-492B-87F5-7F8512F49E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45576" y="386988"/>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53">
              <a:extLst>
                <a:ext uri="{FF2B5EF4-FFF2-40B4-BE49-F238E27FC236}">
                  <a16:creationId xmlns:a16="http://schemas.microsoft.com/office/drawing/2014/main" id="{69A009B8-1C16-4886-84BE-F36873A8F5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36657" y="1190192"/>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54">
              <a:extLst>
                <a:ext uri="{FF2B5EF4-FFF2-40B4-BE49-F238E27FC236}">
                  <a16:creationId xmlns:a16="http://schemas.microsoft.com/office/drawing/2014/main" id="{4262414F-5D33-444C-81D6-D059EC05DA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22504" y="550616"/>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55">
              <a:extLst>
                <a:ext uri="{FF2B5EF4-FFF2-40B4-BE49-F238E27FC236}">
                  <a16:creationId xmlns:a16="http://schemas.microsoft.com/office/drawing/2014/main" id="{A035666B-2FAB-4FD6-9ADA-4770A33B9A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36517" y="139979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56">
              <a:extLst>
                <a:ext uri="{FF2B5EF4-FFF2-40B4-BE49-F238E27FC236}">
                  <a16:creationId xmlns:a16="http://schemas.microsoft.com/office/drawing/2014/main" id="{BC45742B-781F-43CF-967D-04E8532B5D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36213" y="2229829"/>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57">
              <a:extLst>
                <a:ext uri="{FF2B5EF4-FFF2-40B4-BE49-F238E27FC236}">
                  <a16:creationId xmlns:a16="http://schemas.microsoft.com/office/drawing/2014/main" id="{9A565171-85E6-47B4-96D9-A815A5A608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22666" y="1609538"/>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59">
              <a:extLst>
                <a:ext uri="{FF2B5EF4-FFF2-40B4-BE49-F238E27FC236}">
                  <a16:creationId xmlns:a16="http://schemas.microsoft.com/office/drawing/2014/main" id="{781905C4-1133-4589-891D-4E6052BC9C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02116" y="191891"/>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60">
              <a:extLst>
                <a:ext uri="{FF2B5EF4-FFF2-40B4-BE49-F238E27FC236}">
                  <a16:creationId xmlns:a16="http://schemas.microsoft.com/office/drawing/2014/main" id="{79D613E3-CA24-4F43-A0A9-345387044C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97347" y="1839332"/>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61">
              <a:extLst>
                <a:ext uri="{FF2B5EF4-FFF2-40B4-BE49-F238E27FC236}">
                  <a16:creationId xmlns:a16="http://schemas.microsoft.com/office/drawing/2014/main" id="{0C069C76-F3AB-4A56-AB65-D9837622A8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63644" y="2073692"/>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78">
              <a:extLst>
                <a:ext uri="{FF2B5EF4-FFF2-40B4-BE49-F238E27FC236}">
                  <a16:creationId xmlns:a16="http://schemas.microsoft.com/office/drawing/2014/main" id="{B549DF45-2D76-437C-ACBF-763DF06F3E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2882" y="657431"/>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79">
              <a:extLst>
                <a:ext uri="{FF2B5EF4-FFF2-40B4-BE49-F238E27FC236}">
                  <a16:creationId xmlns:a16="http://schemas.microsoft.com/office/drawing/2014/main" id="{B49F2B88-F0AA-40D6-997C-4CD28AD293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5254" y="888476"/>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80">
              <a:extLst>
                <a:ext uri="{FF2B5EF4-FFF2-40B4-BE49-F238E27FC236}">
                  <a16:creationId xmlns:a16="http://schemas.microsoft.com/office/drawing/2014/main" id="{36A4A66A-D1F4-4383-8D28-A68695937F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9913" y="1126271"/>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81">
              <a:extLst>
                <a:ext uri="{FF2B5EF4-FFF2-40B4-BE49-F238E27FC236}">
                  <a16:creationId xmlns:a16="http://schemas.microsoft.com/office/drawing/2014/main" id="{1A73A306-1140-4842-AB32-DEFA0C75DB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72963" y="2139325"/>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82">
              <a:extLst>
                <a:ext uri="{FF2B5EF4-FFF2-40B4-BE49-F238E27FC236}">
                  <a16:creationId xmlns:a16="http://schemas.microsoft.com/office/drawing/2014/main" id="{9E9F1E99-2F3F-4867-BBFE-FCA8F92CA1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0799" y="1916872"/>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83">
              <a:extLst>
                <a:ext uri="{FF2B5EF4-FFF2-40B4-BE49-F238E27FC236}">
                  <a16:creationId xmlns:a16="http://schemas.microsoft.com/office/drawing/2014/main" id="{015B614E-DBF6-4DE6-9339-24B527AE00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53356" y="1602084"/>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84">
              <a:extLst>
                <a:ext uri="{FF2B5EF4-FFF2-40B4-BE49-F238E27FC236}">
                  <a16:creationId xmlns:a16="http://schemas.microsoft.com/office/drawing/2014/main" id="{2D99F085-1658-457C-A1E7-8BB59784ED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64372" y="452845"/>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86">
              <a:extLst>
                <a:ext uri="{FF2B5EF4-FFF2-40B4-BE49-F238E27FC236}">
                  <a16:creationId xmlns:a16="http://schemas.microsoft.com/office/drawing/2014/main" id="{72314D71-6CB0-478C-A2EE-9DD68D4B0A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74341" y="106836"/>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89">
              <a:extLst>
                <a:ext uri="{FF2B5EF4-FFF2-40B4-BE49-F238E27FC236}">
                  <a16:creationId xmlns:a16="http://schemas.microsoft.com/office/drawing/2014/main" id="{CFF40123-9723-4AED-B3F6-54C54E54AC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29144" y="1389733"/>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90">
              <a:extLst>
                <a:ext uri="{FF2B5EF4-FFF2-40B4-BE49-F238E27FC236}">
                  <a16:creationId xmlns:a16="http://schemas.microsoft.com/office/drawing/2014/main" id="{18149ACA-B455-497E-A336-7CA5EA3FFD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06996" y="2012642"/>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32">
              <a:extLst>
                <a:ext uri="{FF2B5EF4-FFF2-40B4-BE49-F238E27FC236}">
                  <a16:creationId xmlns:a16="http://schemas.microsoft.com/office/drawing/2014/main" id="{C0CE652D-B224-4EC0-A270-14E78D333F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85689" y="3232568"/>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33">
              <a:extLst>
                <a:ext uri="{FF2B5EF4-FFF2-40B4-BE49-F238E27FC236}">
                  <a16:creationId xmlns:a16="http://schemas.microsoft.com/office/drawing/2014/main" id="{37E8E3DB-6FB9-4F73-B1D1-F3B3A3C101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15602" y="4323879"/>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34">
              <a:extLst>
                <a:ext uri="{FF2B5EF4-FFF2-40B4-BE49-F238E27FC236}">
                  <a16:creationId xmlns:a16="http://schemas.microsoft.com/office/drawing/2014/main" id="{FA7E6C6A-13E7-43F5-9891-23A9983AEB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19532" y="5321202"/>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35">
              <a:extLst>
                <a:ext uri="{FF2B5EF4-FFF2-40B4-BE49-F238E27FC236}">
                  <a16:creationId xmlns:a16="http://schemas.microsoft.com/office/drawing/2014/main" id="{E2A09D59-BD40-4E83-9EE0-71DB34EAB2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15184" y="4532106"/>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36">
              <a:extLst>
                <a:ext uri="{FF2B5EF4-FFF2-40B4-BE49-F238E27FC236}">
                  <a16:creationId xmlns:a16="http://schemas.microsoft.com/office/drawing/2014/main" id="{FB0AF6EA-0C4B-419C-A465-AF41DAD75D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87321" y="5983091"/>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37">
              <a:extLst>
                <a:ext uri="{FF2B5EF4-FFF2-40B4-BE49-F238E27FC236}">
                  <a16:creationId xmlns:a16="http://schemas.microsoft.com/office/drawing/2014/main" id="{994F7A2A-F2AF-4DBA-B4AB-295CD6BFFE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99087" y="2996628"/>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38">
              <a:extLst>
                <a:ext uri="{FF2B5EF4-FFF2-40B4-BE49-F238E27FC236}">
                  <a16:creationId xmlns:a16="http://schemas.microsoft.com/office/drawing/2014/main" id="{AF7C6756-507C-4EAA-8584-98559EBA7E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06756" y="4836724"/>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39">
              <a:extLst>
                <a:ext uri="{FF2B5EF4-FFF2-40B4-BE49-F238E27FC236}">
                  <a16:creationId xmlns:a16="http://schemas.microsoft.com/office/drawing/2014/main" id="{C957EA97-DC3B-4894-B0EF-0548C0FB8E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98864" y="5077845"/>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0">
              <a:extLst>
                <a:ext uri="{FF2B5EF4-FFF2-40B4-BE49-F238E27FC236}">
                  <a16:creationId xmlns:a16="http://schemas.microsoft.com/office/drawing/2014/main" id="{9E831CBF-DE63-4669-9B35-9E0B9A612C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93828" y="2534546"/>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1">
              <a:extLst>
                <a:ext uri="{FF2B5EF4-FFF2-40B4-BE49-F238E27FC236}">
                  <a16:creationId xmlns:a16="http://schemas.microsoft.com/office/drawing/2014/main" id="{DDCDA67E-7542-4ED8-949C-84C7EAD426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87321" y="6215099"/>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2">
              <a:extLst>
                <a:ext uri="{FF2B5EF4-FFF2-40B4-BE49-F238E27FC236}">
                  <a16:creationId xmlns:a16="http://schemas.microsoft.com/office/drawing/2014/main" id="{D8B93D38-E025-4D67-8A0C-19E3253208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75489" y="5533115"/>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44">
              <a:extLst>
                <a:ext uri="{FF2B5EF4-FFF2-40B4-BE49-F238E27FC236}">
                  <a16:creationId xmlns:a16="http://schemas.microsoft.com/office/drawing/2014/main" id="{4E29CE45-4558-426B-8C24-3069B04817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79279" y="401724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5">
              <a:extLst>
                <a:ext uri="{FF2B5EF4-FFF2-40B4-BE49-F238E27FC236}">
                  <a16:creationId xmlns:a16="http://schemas.microsoft.com/office/drawing/2014/main" id="{3B64559B-6389-4C5E-A736-9BB79FBA06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57128" y="5773069"/>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6">
              <a:extLst>
                <a:ext uri="{FF2B5EF4-FFF2-40B4-BE49-F238E27FC236}">
                  <a16:creationId xmlns:a16="http://schemas.microsoft.com/office/drawing/2014/main" id="{EB6B7C23-A7CF-4256-932B-D67CD52BAC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06187" y="2767165"/>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7">
              <a:extLst>
                <a:ext uri="{FF2B5EF4-FFF2-40B4-BE49-F238E27FC236}">
                  <a16:creationId xmlns:a16="http://schemas.microsoft.com/office/drawing/2014/main" id="{62342B15-30BB-40CF-87B9-130A77AC89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64332" y="3786116"/>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48">
              <a:extLst>
                <a:ext uri="{FF2B5EF4-FFF2-40B4-BE49-F238E27FC236}">
                  <a16:creationId xmlns:a16="http://schemas.microsoft.com/office/drawing/2014/main" id="{3EEDF4C2-803E-42B9-B9A1-31E071A722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59589" y="3552646"/>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49">
              <a:extLst>
                <a:ext uri="{FF2B5EF4-FFF2-40B4-BE49-F238E27FC236}">
                  <a16:creationId xmlns:a16="http://schemas.microsoft.com/office/drawing/2014/main" id="{CFF066B7-F19B-494E-817B-9443234AF9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58203" y="6444314"/>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62">
              <a:extLst>
                <a:ext uri="{FF2B5EF4-FFF2-40B4-BE49-F238E27FC236}">
                  <a16:creationId xmlns:a16="http://schemas.microsoft.com/office/drawing/2014/main" id="{BEA79FD9-FE3C-474C-9635-FA1AC8B10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50021" y="2886960"/>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63">
              <a:extLst>
                <a:ext uri="{FF2B5EF4-FFF2-40B4-BE49-F238E27FC236}">
                  <a16:creationId xmlns:a16="http://schemas.microsoft.com/office/drawing/2014/main" id="{5A1C9036-2209-48AB-9A45-1CF7A88BC8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61379" y="4025573"/>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64">
              <a:extLst>
                <a:ext uri="{FF2B5EF4-FFF2-40B4-BE49-F238E27FC236}">
                  <a16:creationId xmlns:a16="http://schemas.microsoft.com/office/drawing/2014/main" id="{949D7B76-E779-437D-BF53-4B314E304D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29330" y="2618652"/>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65">
              <a:extLst>
                <a:ext uri="{FF2B5EF4-FFF2-40B4-BE49-F238E27FC236}">
                  <a16:creationId xmlns:a16="http://schemas.microsoft.com/office/drawing/2014/main" id="{6C7666CC-2CD8-49CF-97E8-03A4748E50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29961" y="3762667"/>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66">
              <a:extLst>
                <a:ext uri="{FF2B5EF4-FFF2-40B4-BE49-F238E27FC236}">
                  <a16:creationId xmlns:a16="http://schemas.microsoft.com/office/drawing/2014/main" id="{6694159E-961A-40AD-9710-DE5D858BE2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17743" y="5309103"/>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67">
              <a:extLst>
                <a:ext uri="{FF2B5EF4-FFF2-40B4-BE49-F238E27FC236}">
                  <a16:creationId xmlns:a16="http://schemas.microsoft.com/office/drawing/2014/main" id="{3415C869-BF38-4F37-A07D-99863F6F0C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97923" y="4525125"/>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68">
              <a:extLst>
                <a:ext uri="{FF2B5EF4-FFF2-40B4-BE49-F238E27FC236}">
                  <a16:creationId xmlns:a16="http://schemas.microsoft.com/office/drawing/2014/main" id="{C532C6F8-F368-4C0C-A0C7-26ED5B5C74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25311" y="3182385"/>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69">
              <a:extLst>
                <a:ext uri="{FF2B5EF4-FFF2-40B4-BE49-F238E27FC236}">
                  <a16:creationId xmlns:a16="http://schemas.microsoft.com/office/drawing/2014/main" id="{CE0F0051-9235-439E-906C-6D4734860A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04568" y="5591348"/>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70">
              <a:extLst>
                <a:ext uri="{FF2B5EF4-FFF2-40B4-BE49-F238E27FC236}">
                  <a16:creationId xmlns:a16="http://schemas.microsoft.com/office/drawing/2014/main" id="{595300AA-1720-4A83-A1A6-AEAC14DC44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68781" y="6183092"/>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71">
              <a:extLst>
                <a:ext uri="{FF2B5EF4-FFF2-40B4-BE49-F238E27FC236}">
                  <a16:creationId xmlns:a16="http://schemas.microsoft.com/office/drawing/2014/main" id="{4C3205CA-C6A4-4BC9-A856-44012512D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16111" y="5070698"/>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72">
              <a:extLst>
                <a:ext uri="{FF2B5EF4-FFF2-40B4-BE49-F238E27FC236}">
                  <a16:creationId xmlns:a16="http://schemas.microsoft.com/office/drawing/2014/main" id="{2ADF09EA-ED2B-435A-98A9-C04F61AEC3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12848" y="4843839"/>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73">
              <a:extLst>
                <a:ext uri="{FF2B5EF4-FFF2-40B4-BE49-F238E27FC236}">
                  <a16:creationId xmlns:a16="http://schemas.microsoft.com/office/drawing/2014/main" id="{FECDE996-00DD-4523-A839-977B3099D6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17721" y="4344204"/>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74">
              <a:extLst>
                <a:ext uri="{FF2B5EF4-FFF2-40B4-BE49-F238E27FC236}">
                  <a16:creationId xmlns:a16="http://schemas.microsoft.com/office/drawing/2014/main" id="{41E13E80-7416-41BF-9F70-0471C37552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85673" y="5924488"/>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75">
              <a:extLst>
                <a:ext uri="{FF2B5EF4-FFF2-40B4-BE49-F238E27FC236}">
                  <a16:creationId xmlns:a16="http://schemas.microsoft.com/office/drawing/2014/main" id="{E0904C63-D5F2-4DEC-BC8B-20A2620174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0682" y="2378884"/>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77">
              <a:extLst>
                <a:ext uri="{FF2B5EF4-FFF2-40B4-BE49-F238E27FC236}">
                  <a16:creationId xmlns:a16="http://schemas.microsoft.com/office/drawing/2014/main" id="{E8FF1427-C8C3-4A62-BA09-C39CD288FD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85928" y="3543167"/>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85">
              <a:extLst>
                <a:ext uri="{FF2B5EF4-FFF2-40B4-BE49-F238E27FC236}">
                  <a16:creationId xmlns:a16="http://schemas.microsoft.com/office/drawing/2014/main" id="{8A423576-FAF7-451E-8E03-BD83EB4C21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72187" y="6370986"/>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87">
              <a:extLst>
                <a:ext uri="{FF2B5EF4-FFF2-40B4-BE49-F238E27FC236}">
                  <a16:creationId xmlns:a16="http://schemas.microsoft.com/office/drawing/2014/main" id="{6E983BE2-E9E0-42E2-9321-D69CE9C5DE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9666" y="6594020"/>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88">
              <a:extLst>
                <a:ext uri="{FF2B5EF4-FFF2-40B4-BE49-F238E27FC236}">
                  <a16:creationId xmlns:a16="http://schemas.microsoft.com/office/drawing/2014/main" id="{D3F95FF6-487C-4B8A-8366-D3ED419325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60227" y="5640436"/>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8">
              <a:extLst>
                <a:ext uri="{FF2B5EF4-FFF2-40B4-BE49-F238E27FC236}">
                  <a16:creationId xmlns:a16="http://schemas.microsoft.com/office/drawing/2014/main" id="{2FB17AE4-6B5D-4C91-8A55-551DF75ED4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923344" y="-2870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6">
              <a:extLst>
                <a:ext uri="{FF2B5EF4-FFF2-40B4-BE49-F238E27FC236}">
                  <a16:creationId xmlns:a16="http://schemas.microsoft.com/office/drawing/2014/main" id="{7BEB0739-EF74-4D95-80D7-4173F5B980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417" y="3978357"/>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105">
              <a:extLst>
                <a:ext uri="{FF2B5EF4-FFF2-40B4-BE49-F238E27FC236}">
                  <a16:creationId xmlns:a16="http://schemas.microsoft.com/office/drawing/2014/main" id="{783B7BCE-EE41-439B-B505-CCE4A75EA5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0403" y="1918333"/>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106">
              <a:extLst>
                <a:ext uri="{FF2B5EF4-FFF2-40B4-BE49-F238E27FC236}">
                  <a16:creationId xmlns:a16="http://schemas.microsoft.com/office/drawing/2014/main" id="{3C74358B-9A47-45F3-8386-A5618A504A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040" y="52545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107">
              <a:extLst>
                <a:ext uri="{FF2B5EF4-FFF2-40B4-BE49-F238E27FC236}">
                  <a16:creationId xmlns:a16="http://schemas.microsoft.com/office/drawing/2014/main" id="{99DE0B49-D1D7-4B06-9F02-E82BAD335E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805" y="220540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108">
              <a:extLst>
                <a:ext uri="{FF2B5EF4-FFF2-40B4-BE49-F238E27FC236}">
                  <a16:creationId xmlns:a16="http://schemas.microsoft.com/office/drawing/2014/main" id="{3E40A68B-6E09-47B3-B503-187E6DB05B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1" y="1135299"/>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109">
              <a:extLst>
                <a:ext uri="{FF2B5EF4-FFF2-40B4-BE49-F238E27FC236}">
                  <a16:creationId xmlns:a16="http://schemas.microsoft.com/office/drawing/2014/main" id="{D689A519-2610-420E-A0A9-969BFF67BB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0908" y="1636624"/>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110">
              <a:extLst>
                <a:ext uri="{FF2B5EF4-FFF2-40B4-BE49-F238E27FC236}">
                  <a16:creationId xmlns:a16="http://schemas.microsoft.com/office/drawing/2014/main" id="{6FBC6584-911F-4264-B473-D2BF131653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7764" y="277619"/>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111">
              <a:extLst>
                <a:ext uri="{FF2B5EF4-FFF2-40B4-BE49-F238E27FC236}">
                  <a16:creationId xmlns:a16="http://schemas.microsoft.com/office/drawing/2014/main" id="{43BA3088-9071-4CB5-AA87-D26ADA6A01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8963" y="1365119"/>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112">
              <a:extLst>
                <a:ext uri="{FF2B5EF4-FFF2-40B4-BE49-F238E27FC236}">
                  <a16:creationId xmlns:a16="http://schemas.microsoft.com/office/drawing/2014/main" id="{036754A1-5FF1-4DAF-865F-51A8F732D4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8466" y="846465"/>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122">
              <a:extLst>
                <a:ext uri="{FF2B5EF4-FFF2-40B4-BE49-F238E27FC236}">
                  <a16:creationId xmlns:a16="http://schemas.microsoft.com/office/drawing/2014/main" id="{3113C36F-F2C1-4AEF-907E-B011FC7DFB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1027" y="1572680"/>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123">
              <a:extLst>
                <a:ext uri="{FF2B5EF4-FFF2-40B4-BE49-F238E27FC236}">
                  <a16:creationId xmlns:a16="http://schemas.microsoft.com/office/drawing/2014/main" id="{05297B79-2217-4E20-ADCE-55A99DFC2E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9476" y="252762"/>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130">
              <a:extLst>
                <a:ext uri="{FF2B5EF4-FFF2-40B4-BE49-F238E27FC236}">
                  <a16:creationId xmlns:a16="http://schemas.microsoft.com/office/drawing/2014/main" id="{CDFBCAF2-7156-47B5-B4CD-4C9A6B0C57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2697" y="542011"/>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131">
              <a:extLst>
                <a:ext uri="{FF2B5EF4-FFF2-40B4-BE49-F238E27FC236}">
                  <a16:creationId xmlns:a16="http://schemas.microsoft.com/office/drawing/2014/main" id="{6141C6ED-A205-4582-B2B7-28AEFFCE99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6515" y="1096998"/>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132">
              <a:extLst>
                <a:ext uri="{FF2B5EF4-FFF2-40B4-BE49-F238E27FC236}">
                  <a16:creationId xmlns:a16="http://schemas.microsoft.com/office/drawing/2014/main" id="{45D98E0C-835E-42DB-8E99-55F88B5D39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8170" y="1873893"/>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134">
              <a:extLst>
                <a:ext uri="{FF2B5EF4-FFF2-40B4-BE49-F238E27FC236}">
                  <a16:creationId xmlns:a16="http://schemas.microsoft.com/office/drawing/2014/main" id="{C1A190CA-579E-475F-A682-AE831D0B62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318" y="2005786"/>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135">
              <a:extLst>
                <a:ext uri="{FF2B5EF4-FFF2-40B4-BE49-F238E27FC236}">
                  <a16:creationId xmlns:a16="http://schemas.microsoft.com/office/drawing/2014/main" id="{95752704-828A-4BF6-9D5B-7EE272F3C9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3854" y="867340"/>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141">
              <a:extLst>
                <a:ext uri="{FF2B5EF4-FFF2-40B4-BE49-F238E27FC236}">
                  <a16:creationId xmlns:a16="http://schemas.microsoft.com/office/drawing/2014/main" id="{1DDC7947-4F4F-4B68-8A9A-5B08914D36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68602" y="1251593"/>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91">
              <a:extLst>
                <a:ext uri="{FF2B5EF4-FFF2-40B4-BE49-F238E27FC236}">
                  <a16:creationId xmlns:a16="http://schemas.microsoft.com/office/drawing/2014/main" id="{F9B6A847-04BE-4DA2-9766-403B52C533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9223" y="2700472"/>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92">
              <a:extLst>
                <a:ext uri="{FF2B5EF4-FFF2-40B4-BE49-F238E27FC236}">
                  <a16:creationId xmlns:a16="http://schemas.microsoft.com/office/drawing/2014/main" id="{E0120860-FA73-465D-98A8-0A80630A76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8263" y="2356895"/>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93">
              <a:extLst>
                <a:ext uri="{FF2B5EF4-FFF2-40B4-BE49-F238E27FC236}">
                  <a16:creationId xmlns:a16="http://schemas.microsoft.com/office/drawing/2014/main" id="{73B154EA-FA98-4BA2-B207-56A75AF5FB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7765" y="3285273"/>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94">
              <a:extLst>
                <a:ext uri="{FF2B5EF4-FFF2-40B4-BE49-F238E27FC236}">
                  <a16:creationId xmlns:a16="http://schemas.microsoft.com/office/drawing/2014/main" id="{CD9D9A2E-D334-4FF7-AE1B-3C73FF7355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2871" y="5303842"/>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95">
              <a:extLst>
                <a:ext uri="{FF2B5EF4-FFF2-40B4-BE49-F238E27FC236}">
                  <a16:creationId xmlns:a16="http://schemas.microsoft.com/office/drawing/2014/main" id="{C3CEB375-641F-4ACA-BFE8-15BCE9CFB4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1222" y="299225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96">
              <a:extLst>
                <a:ext uri="{FF2B5EF4-FFF2-40B4-BE49-F238E27FC236}">
                  <a16:creationId xmlns:a16="http://schemas.microsoft.com/office/drawing/2014/main" id="{64C2C2DC-ADC8-45C1-9176-0BE21158B3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6608" y="3511815"/>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97">
              <a:extLst>
                <a:ext uri="{FF2B5EF4-FFF2-40B4-BE49-F238E27FC236}">
                  <a16:creationId xmlns:a16="http://schemas.microsoft.com/office/drawing/2014/main" id="{6DC6FE9E-EE79-4AAD-B79F-D1320F9720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95920" y="4720666"/>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98">
              <a:extLst>
                <a:ext uri="{FF2B5EF4-FFF2-40B4-BE49-F238E27FC236}">
                  <a16:creationId xmlns:a16="http://schemas.microsoft.com/office/drawing/2014/main" id="{4A065DC5-0B08-4188-9CAC-C782BE3346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38405" y="4202207"/>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99">
              <a:extLst>
                <a:ext uri="{FF2B5EF4-FFF2-40B4-BE49-F238E27FC236}">
                  <a16:creationId xmlns:a16="http://schemas.microsoft.com/office/drawing/2014/main" id="{77933EC7-7607-4F9B-8946-946926844C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81300" y="4410065"/>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100">
              <a:extLst>
                <a:ext uri="{FF2B5EF4-FFF2-40B4-BE49-F238E27FC236}">
                  <a16:creationId xmlns:a16="http://schemas.microsoft.com/office/drawing/2014/main" id="{98A0955A-87AB-4E27-A4EB-390D5A9973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0809" y="3830648"/>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101">
              <a:extLst>
                <a:ext uri="{FF2B5EF4-FFF2-40B4-BE49-F238E27FC236}">
                  <a16:creationId xmlns:a16="http://schemas.microsoft.com/office/drawing/2014/main" id="{D0D3E081-021C-476C-A0B4-025460A08C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35526" y="5038854"/>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02">
              <a:extLst>
                <a:ext uri="{FF2B5EF4-FFF2-40B4-BE49-F238E27FC236}">
                  <a16:creationId xmlns:a16="http://schemas.microsoft.com/office/drawing/2014/main" id="{73D4B676-80A8-44CB-A417-17AF4DE19D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31705" y="5599239"/>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03">
              <a:extLst>
                <a:ext uri="{FF2B5EF4-FFF2-40B4-BE49-F238E27FC236}">
                  <a16:creationId xmlns:a16="http://schemas.microsoft.com/office/drawing/2014/main" id="{B0210B7F-84AA-41BE-87D2-9F5260010C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14613" y="5869661"/>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104">
              <a:extLst>
                <a:ext uri="{FF2B5EF4-FFF2-40B4-BE49-F238E27FC236}">
                  <a16:creationId xmlns:a16="http://schemas.microsoft.com/office/drawing/2014/main" id="{17B17F87-1255-4200-A4C5-1F8661A386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30073" y="2400574"/>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113">
              <a:extLst>
                <a:ext uri="{FF2B5EF4-FFF2-40B4-BE49-F238E27FC236}">
                  <a16:creationId xmlns:a16="http://schemas.microsoft.com/office/drawing/2014/main" id="{D55CF0FB-1894-4689-808C-524F20F211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414" y="4788492"/>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114">
              <a:extLst>
                <a:ext uri="{FF2B5EF4-FFF2-40B4-BE49-F238E27FC236}">
                  <a16:creationId xmlns:a16="http://schemas.microsoft.com/office/drawing/2014/main" id="{6D672041-E9F6-41CA-8F94-8F92F4F523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4818" y="3554807"/>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115">
              <a:extLst>
                <a:ext uri="{FF2B5EF4-FFF2-40B4-BE49-F238E27FC236}">
                  <a16:creationId xmlns:a16="http://schemas.microsoft.com/office/drawing/2014/main" id="{F2980BBB-6C11-4661-B664-64A509E79A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9105" y="4217661"/>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117">
              <a:extLst>
                <a:ext uri="{FF2B5EF4-FFF2-40B4-BE49-F238E27FC236}">
                  <a16:creationId xmlns:a16="http://schemas.microsoft.com/office/drawing/2014/main" id="{74418F40-0BE6-45C5-A622-A4EC9ECC7C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6422" y="591334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118">
              <a:extLst>
                <a:ext uri="{FF2B5EF4-FFF2-40B4-BE49-F238E27FC236}">
                  <a16:creationId xmlns:a16="http://schemas.microsoft.com/office/drawing/2014/main" id="{689670C9-875E-4A8F-8485-379483869D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55838" y="6491027"/>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119">
              <a:extLst>
                <a:ext uri="{FF2B5EF4-FFF2-40B4-BE49-F238E27FC236}">
                  <a16:creationId xmlns:a16="http://schemas.microsoft.com/office/drawing/2014/main" id="{B73F6F9B-7042-48A0-8AAB-CFD4AE104C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42512" y="6222652"/>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120">
              <a:extLst>
                <a:ext uri="{FF2B5EF4-FFF2-40B4-BE49-F238E27FC236}">
                  <a16:creationId xmlns:a16="http://schemas.microsoft.com/office/drawing/2014/main" id="{D9922668-2B6F-4226-BEBD-91DBE7EBF8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9747" y="3795373"/>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121">
              <a:extLst>
                <a:ext uri="{FF2B5EF4-FFF2-40B4-BE49-F238E27FC236}">
                  <a16:creationId xmlns:a16="http://schemas.microsoft.com/office/drawing/2014/main" id="{25E4C9F4-6F2B-48AB-A99B-392DE5473A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8038" y="3572831"/>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125">
              <a:extLst>
                <a:ext uri="{FF2B5EF4-FFF2-40B4-BE49-F238E27FC236}">
                  <a16:creationId xmlns:a16="http://schemas.microsoft.com/office/drawing/2014/main" id="{65715319-1FF9-45E8-9E9A-C674AF42EF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0134" y="2371010"/>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126">
              <a:extLst>
                <a:ext uri="{FF2B5EF4-FFF2-40B4-BE49-F238E27FC236}">
                  <a16:creationId xmlns:a16="http://schemas.microsoft.com/office/drawing/2014/main" id="{12649F26-7CDE-4DB8-83B3-EF3782AD08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58368" y="3222992"/>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127">
              <a:extLst>
                <a:ext uri="{FF2B5EF4-FFF2-40B4-BE49-F238E27FC236}">
                  <a16:creationId xmlns:a16="http://schemas.microsoft.com/office/drawing/2014/main" id="{2FE4021B-DAF2-4374-BA57-A349243422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65458" y="4190687"/>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128">
              <a:extLst>
                <a:ext uri="{FF2B5EF4-FFF2-40B4-BE49-F238E27FC236}">
                  <a16:creationId xmlns:a16="http://schemas.microsoft.com/office/drawing/2014/main" id="{DF5BAFBB-6EF3-4AB2-AEB6-101F5E93BD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65704" y="2715183"/>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129">
              <a:extLst>
                <a:ext uri="{FF2B5EF4-FFF2-40B4-BE49-F238E27FC236}">
                  <a16:creationId xmlns:a16="http://schemas.microsoft.com/office/drawing/2014/main" id="{237BBB0E-5E66-4455-9E38-5A7A576FA9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1781" y="4655893"/>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133">
              <a:extLst>
                <a:ext uri="{FF2B5EF4-FFF2-40B4-BE49-F238E27FC236}">
                  <a16:creationId xmlns:a16="http://schemas.microsoft.com/office/drawing/2014/main" id="{F3737C72-7122-4969-90DB-9F1A2A2E76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2609" y="4461880"/>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136">
              <a:extLst>
                <a:ext uri="{FF2B5EF4-FFF2-40B4-BE49-F238E27FC236}">
                  <a16:creationId xmlns:a16="http://schemas.microsoft.com/office/drawing/2014/main" id="{E0471B7E-606B-4DF6-97A3-C86A230047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50748" y="5571356"/>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137">
              <a:extLst>
                <a:ext uri="{FF2B5EF4-FFF2-40B4-BE49-F238E27FC236}">
                  <a16:creationId xmlns:a16="http://schemas.microsoft.com/office/drawing/2014/main" id="{90E27B31-5A24-46EB-85BE-DC5C886BC1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5243" y="5221486"/>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138">
              <a:extLst>
                <a:ext uri="{FF2B5EF4-FFF2-40B4-BE49-F238E27FC236}">
                  <a16:creationId xmlns:a16="http://schemas.microsoft.com/office/drawing/2014/main" id="{2EDC5D7B-EB07-447D-B76E-A07A6632D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5012" y="4971400"/>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139">
              <a:extLst>
                <a:ext uri="{FF2B5EF4-FFF2-40B4-BE49-F238E27FC236}">
                  <a16:creationId xmlns:a16="http://schemas.microsoft.com/office/drawing/2014/main" id="{BC74D79F-6756-4F06-A0F5-DC43209C53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27758" y="6495514"/>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140">
              <a:extLst>
                <a:ext uri="{FF2B5EF4-FFF2-40B4-BE49-F238E27FC236}">
                  <a16:creationId xmlns:a16="http://schemas.microsoft.com/office/drawing/2014/main" id="{2210FDBB-A853-4414-A030-69E1F42955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16905" y="2952119"/>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142">
              <a:extLst>
                <a:ext uri="{FF2B5EF4-FFF2-40B4-BE49-F238E27FC236}">
                  <a16:creationId xmlns:a16="http://schemas.microsoft.com/office/drawing/2014/main" id="{9AAC29D9-EC94-4008-824A-E1F0F2187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2171" y="4701063"/>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143">
              <a:extLst>
                <a:ext uri="{FF2B5EF4-FFF2-40B4-BE49-F238E27FC236}">
                  <a16:creationId xmlns:a16="http://schemas.microsoft.com/office/drawing/2014/main" id="{8B39C842-398E-4937-A696-BFFC3860BC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03664" y="5750749"/>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144">
              <a:extLst>
                <a:ext uri="{FF2B5EF4-FFF2-40B4-BE49-F238E27FC236}">
                  <a16:creationId xmlns:a16="http://schemas.microsoft.com/office/drawing/2014/main" id="{7088F78F-878E-460B-87EC-BA3BF1B546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90617" y="6023328"/>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145">
              <a:extLst>
                <a:ext uri="{FF2B5EF4-FFF2-40B4-BE49-F238E27FC236}">
                  <a16:creationId xmlns:a16="http://schemas.microsoft.com/office/drawing/2014/main" id="{63E026E2-AE0E-499A-A8FA-39274DFB0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06927" y="6234992"/>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8">
              <a:extLst>
                <a:ext uri="{FF2B5EF4-FFF2-40B4-BE49-F238E27FC236}">
                  <a16:creationId xmlns:a16="http://schemas.microsoft.com/office/drawing/2014/main" id="{550BA48D-6442-47A4-95D9-5C452FF888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3470" y="668474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8">
              <a:extLst>
                <a:ext uri="{FF2B5EF4-FFF2-40B4-BE49-F238E27FC236}">
                  <a16:creationId xmlns:a16="http://schemas.microsoft.com/office/drawing/2014/main" id="{06EF15E3-76AB-4075-B334-94FD017C56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3521" y="3349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106">
              <a:extLst>
                <a:ext uri="{FF2B5EF4-FFF2-40B4-BE49-F238E27FC236}">
                  <a16:creationId xmlns:a16="http://schemas.microsoft.com/office/drawing/2014/main" id="{9FED76EA-CA3D-4690-9FCE-768160FAB4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2577" y="1743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4622479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 name="Rectangle 102">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C3107ADD-4B4E-4D37-98F9-BD1A576949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25C1F4D8-9670-4B56-BD70-732561AD0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74388"/>
            <a:ext cx="8253733" cy="5093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AD1451-97FF-41DA-BB4E-EF55993756FF}"/>
              </a:ext>
            </a:extLst>
          </p:cNvPr>
          <p:cNvSpPr>
            <a:spLocks noGrp="1"/>
          </p:cNvSpPr>
          <p:nvPr>
            <p:ph type="title"/>
          </p:nvPr>
        </p:nvSpPr>
        <p:spPr>
          <a:xfrm>
            <a:off x="1163184" y="1275818"/>
            <a:ext cx="5766418" cy="1236845"/>
          </a:xfrm>
        </p:spPr>
        <p:txBody>
          <a:bodyPr>
            <a:normAutofit/>
          </a:bodyPr>
          <a:lstStyle/>
          <a:p>
            <a:pPr>
              <a:lnSpc>
                <a:spcPct val="90000"/>
              </a:lnSpc>
            </a:pPr>
            <a:r>
              <a:rPr lang="pl-PL" dirty="0">
                <a:latin typeface="Modern Love"/>
              </a:rPr>
              <a:t>Czym </a:t>
            </a:r>
            <a:r>
              <a:rPr lang="pl-PL" dirty="0" err="1">
                <a:latin typeface="Modern Love"/>
              </a:rPr>
              <a:t>rozni</a:t>
            </a:r>
            <a:r>
              <a:rPr lang="pl-PL" dirty="0">
                <a:latin typeface="Modern Love"/>
              </a:rPr>
              <a:t> </a:t>
            </a:r>
            <a:r>
              <a:rPr lang="pl-PL" dirty="0" err="1">
                <a:latin typeface="Modern Love"/>
              </a:rPr>
              <a:t>sie</a:t>
            </a:r>
            <a:r>
              <a:rPr lang="pl-PL" dirty="0">
                <a:latin typeface="Modern Love"/>
              </a:rPr>
              <a:t> AIDS od HIV?</a:t>
            </a:r>
          </a:p>
        </p:txBody>
      </p:sp>
      <p:sp>
        <p:nvSpPr>
          <p:cNvPr id="3" name="Symbol zastępczy zawartości 2">
            <a:extLst>
              <a:ext uri="{FF2B5EF4-FFF2-40B4-BE49-F238E27FC236}">
                <a16:creationId xmlns:a16="http://schemas.microsoft.com/office/drawing/2014/main" id="{B3B73935-1156-4F9E-9E6F-F4C4AC1B820B}"/>
              </a:ext>
            </a:extLst>
          </p:cNvPr>
          <p:cNvSpPr>
            <a:spLocks noGrp="1"/>
          </p:cNvSpPr>
          <p:nvPr>
            <p:ph idx="1"/>
          </p:nvPr>
        </p:nvSpPr>
        <p:spPr>
          <a:xfrm>
            <a:off x="1048361" y="2733088"/>
            <a:ext cx="6622364" cy="2726491"/>
          </a:xfrm>
        </p:spPr>
        <p:txBody>
          <a:bodyPr vert="horz" lIns="91440" tIns="45720" rIns="91440" bIns="45720" rtlCol="0" anchor="t">
            <a:noAutofit/>
          </a:bodyPr>
          <a:lstStyle/>
          <a:p>
            <a:pPr>
              <a:lnSpc>
                <a:spcPct val="140000"/>
              </a:lnSpc>
            </a:pPr>
            <a:r>
              <a:rPr lang="pl-PL" sz="1700" dirty="0"/>
              <a:t>AIDS –</a:t>
            </a:r>
            <a:r>
              <a:rPr lang="pl-PL" sz="1700" b="1" dirty="0"/>
              <a:t> to choroba będąca następstwem nieleczonego zakażenia HIV</a:t>
            </a:r>
            <a:r>
              <a:rPr lang="pl-PL" sz="1700" dirty="0"/>
              <a:t>. Rozwija się ona od kilku miesięcy do nawet paru lat od czasu infekcji wirusem. W tym schorzeniu dla człowieka niebezpieczne stają się drobnoustroje, ponieważ organizm i jego układ odpornościowy nie walczą z nimi.</a:t>
            </a:r>
          </a:p>
          <a:p>
            <a:pPr>
              <a:lnSpc>
                <a:spcPct val="140000"/>
              </a:lnSpc>
              <a:buClr>
                <a:srgbClr val="C3B2A7"/>
              </a:buClr>
            </a:pPr>
            <a:r>
              <a:rPr lang="pl-PL" sz="1700" dirty="0"/>
              <a:t>Rozwinięcie nazwy: AIDS - </a:t>
            </a:r>
            <a:r>
              <a:rPr lang="pl-PL" sz="1700" dirty="0" err="1">
                <a:ea typeface="+mn-lt"/>
                <a:cs typeface="+mn-lt"/>
              </a:rPr>
              <a:t>Acquired</a:t>
            </a:r>
            <a:r>
              <a:rPr lang="pl-PL" sz="1700" dirty="0">
                <a:ea typeface="+mn-lt"/>
                <a:cs typeface="+mn-lt"/>
              </a:rPr>
              <a:t> </a:t>
            </a:r>
            <a:r>
              <a:rPr lang="pl-PL" sz="1700" dirty="0" err="1">
                <a:ea typeface="+mn-lt"/>
                <a:cs typeface="+mn-lt"/>
              </a:rPr>
              <a:t>Immune</a:t>
            </a:r>
            <a:r>
              <a:rPr lang="pl-PL" sz="1700" dirty="0">
                <a:ea typeface="+mn-lt"/>
                <a:cs typeface="+mn-lt"/>
              </a:rPr>
              <a:t> </a:t>
            </a:r>
            <a:r>
              <a:rPr lang="pl-PL" sz="1700" dirty="0" err="1">
                <a:ea typeface="+mn-lt"/>
                <a:cs typeface="+mn-lt"/>
              </a:rPr>
              <a:t>Deficiency</a:t>
            </a:r>
            <a:r>
              <a:rPr lang="pl-PL" sz="1700" dirty="0">
                <a:ea typeface="+mn-lt"/>
                <a:cs typeface="+mn-lt"/>
              </a:rPr>
              <a:t> </a:t>
            </a:r>
            <a:r>
              <a:rPr lang="pl-PL" sz="1700" dirty="0" err="1">
                <a:ea typeface="+mn-lt"/>
                <a:cs typeface="+mn-lt"/>
              </a:rPr>
              <a:t>Syndrome</a:t>
            </a:r>
            <a:r>
              <a:rPr lang="pl-PL" sz="1700" dirty="0">
                <a:ea typeface="+mn-lt"/>
                <a:cs typeface="+mn-lt"/>
              </a:rPr>
              <a:t> </a:t>
            </a:r>
            <a:r>
              <a:rPr lang="pl-PL" sz="1700" dirty="0"/>
              <a:t>(</a:t>
            </a:r>
            <a:r>
              <a:rPr lang="pl-PL" sz="1700" dirty="0">
                <a:ea typeface="+mn-lt"/>
                <a:cs typeface="+mn-lt"/>
              </a:rPr>
              <a:t>zespół nabytego braku odporności)</a:t>
            </a:r>
            <a:endParaRPr lang="pl-PL" sz="1700" dirty="0"/>
          </a:p>
        </p:txBody>
      </p:sp>
      <p:pic>
        <p:nvPicPr>
          <p:cNvPr id="4" name="Obraz 4" descr="Obraz zawierający zegar&#10;&#10;Opis wygenerowany automatycznie">
            <a:extLst>
              <a:ext uri="{FF2B5EF4-FFF2-40B4-BE49-F238E27FC236}">
                <a16:creationId xmlns:a16="http://schemas.microsoft.com/office/drawing/2014/main" id="{C4D440DA-9715-434A-8E16-4F6602B1DB0B}"/>
              </a:ext>
            </a:extLst>
          </p:cNvPr>
          <p:cNvPicPr>
            <a:picLocks noChangeAspect="1"/>
          </p:cNvPicPr>
          <p:nvPr/>
        </p:nvPicPr>
        <p:blipFill rotWithShape="1">
          <a:blip r:embed="rId2"/>
          <a:srcRect t="1691" r="-1" b="10906"/>
          <a:stretch/>
        </p:blipFill>
        <p:spPr>
          <a:xfrm>
            <a:off x="7434124" y="872449"/>
            <a:ext cx="3892174" cy="5115997"/>
          </a:xfrm>
          <a:prstGeom prst="rect">
            <a:avLst/>
          </a:prstGeom>
        </p:spPr>
      </p:pic>
      <p:grpSp>
        <p:nvGrpSpPr>
          <p:cNvPr id="109" name="Group 108">
            <a:extLst>
              <a:ext uri="{FF2B5EF4-FFF2-40B4-BE49-F238E27FC236}">
                <a16:creationId xmlns:a16="http://schemas.microsoft.com/office/drawing/2014/main" id="{B0D9F39F-3C2F-474E-9371-3A76D20F00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623129" y="-21214"/>
            <a:ext cx="3363795" cy="6379369"/>
            <a:chOff x="8623129" y="-21214"/>
            <a:chExt cx="3363795" cy="6379369"/>
          </a:xfrm>
        </p:grpSpPr>
        <p:sp>
          <p:nvSpPr>
            <p:cNvPr id="110" name="Freeform 10">
              <a:extLst>
                <a:ext uri="{FF2B5EF4-FFF2-40B4-BE49-F238E27FC236}">
                  <a16:creationId xmlns:a16="http://schemas.microsoft.com/office/drawing/2014/main" id="{B151F0C2-EB37-4394-85D8-631C639D6E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84465" y="152662"/>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15">
              <a:extLst>
                <a:ext uri="{FF2B5EF4-FFF2-40B4-BE49-F238E27FC236}">
                  <a16:creationId xmlns:a16="http://schemas.microsoft.com/office/drawing/2014/main" id="{16BA0741-61D0-4B78-99A2-84727B1545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88395" y="666859"/>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18">
              <a:extLst>
                <a:ext uri="{FF2B5EF4-FFF2-40B4-BE49-F238E27FC236}">
                  <a16:creationId xmlns:a16="http://schemas.microsoft.com/office/drawing/2014/main" id="{608BEE1D-8947-4860-92E2-DF5E726176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91809" y="410116"/>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52">
              <a:extLst>
                <a:ext uri="{FF2B5EF4-FFF2-40B4-BE49-F238E27FC236}">
                  <a16:creationId xmlns:a16="http://schemas.microsoft.com/office/drawing/2014/main" id="{23477C11-8260-4FBB-821B-620D7E4C72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51208" y="451020"/>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54">
              <a:extLst>
                <a:ext uri="{FF2B5EF4-FFF2-40B4-BE49-F238E27FC236}">
                  <a16:creationId xmlns:a16="http://schemas.microsoft.com/office/drawing/2014/main" id="{E1B67178-0C14-4601-BF94-91DCCCD9EC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28136" y="614648"/>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59">
              <a:extLst>
                <a:ext uri="{FF2B5EF4-FFF2-40B4-BE49-F238E27FC236}">
                  <a16:creationId xmlns:a16="http://schemas.microsoft.com/office/drawing/2014/main" id="{EDEB60C8-CA29-46D3-9AA7-9F7A1252D5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07748" y="255923"/>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78">
              <a:extLst>
                <a:ext uri="{FF2B5EF4-FFF2-40B4-BE49-F238E27FC236}">
                  <a16:creationId xmlns:a16="http://schemas.microsoft.com/office/drawing/2014/main" id="{9E5C2B83-454B-4951-8B08-3D617778E7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88514" y="745367"/>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79">
              <a:extLst>
                <a:ext uri="{FF2B5EF4-FFF2-40B4-BE49-F238E27FC236}">
                  <a16:creationId xmlns:a16="http://schemas.microsoft.com/office/drawing/2014/main" id="{AFAD21A0-BC8E-4635-AFFB-E87CD92C8F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35279" y="742705"/>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84">
              <a:extLst>
                <a:ext uri="{FF2B5EF4-FFF2-40B4-BE49-F238E27FC236}">
                  <a16:creationId xmlns:a16="http://schemas.microsoft.com/office/drawing/2014/main" id="{4B01379C-61AE-4191-B726-E8A6D84B9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70004" y="540781"/>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86">
              <a:extLst>
                <a:ext uri="{FF2B5EF4-FFF2-40B4-BE49-F238E27FC236}">
                  <a16:creationId xmlns:a16="http://schemas.microsoft.com/office/drawing/2014/main" id="{38F67446-9956-4CD9-B003-A772F21589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79973" y="194772"/>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106">
              <a:extLst>
                <a:ext uri="{FF2B5EF4-FFF2-40B4-BE49-F238E27FC236}">
                  <a16:creationId xmlns:a16="http://schemas.microsoft.com/office/drawing/2014/main" id="{FBA47277-EA28-45EB-80A0-64DA80757D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15672" y="58948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110">
              <a:extLst>
                <a:ext uri="{FF2B5EF4-FFF2-40B4-BE49-F238E27FC236}">
                  <a16:creationId xmlns:a16="http://schemas.microsoft.com/office/drawing/2014/main" id="{F74A8421-8E72-4D0B-A55B-E4EC1DCAC5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93396" y="341651"/>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123">
              <a:extLst>
                <a:ext uri="{FF2B5EF4-FFF2-40B4-BE49-F238E27FC236}">
                  <a16:creationId xmlns:a16="http://schemas.microsoft.com/office/drawing/2014/main" id="{779CF57F-496E-4365-8D91-7326A2120B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475108" y="214054"/>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130">
              <a:extLst>
                <a:ext uri="{FF2B5EF4-FFF2-40B4-BE49-F238E27FC236}">
                  <a16:creationId xmlns:a16="http://schemas.microsoft.com/office/drawing/2014/main" id="{160F21FA-063A-4C1C-A5D4-60AD79CB2E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448329" y="503303"/>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135">
              <a:extLst>
                <a:ext uri="{FF2B5EF4-FFF2-40B4-BE49-F238E27FC236}">
                  <a16:creationId xmlns:a16="http://schemas.microsoft.com/office/drawing/2014/main" id="{8FABF168-1906-4AE6-B3F5-15EEE8CADF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453265" y="685532"/>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36">
              <a:extLst>
                <a:ext uri="{FF2B5EF4-FFF2-40B4-BE49-F238E27FC236}">
                  <a16:creationId xmlns:a16="http://schemas.microsoft.com/office/drawing/2014/main" id="{F359FC54-371A-45E1-BC00-CC4B391E9D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070404" y="6073727"/>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70">
              <a:extLst>
                <a:ext uri="{FF2B5EF4-FFF2-40B4-BE49-F238E27FC236}">
                  <a16:creationId xmlns:a16="http://schemas.microsoft.com/office/drawing/2014/main" id="{D5434E53-B08F-4ACA-91A1-72DD4A438C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78793" y="6247124"/>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117">
              <a:extLst>
                <a:ext uri="{FF2B5EF4-FFF2-40B4-BE49-F238E27FC236}">
                  <a16:creationId xmlns:a16="http://schemas.microsoft.com/office/drawing/2014/main" id="{1AAA8D66-0CB7-4E6F-A817-5DA6D1D9E0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76434" y="5977372"/>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144">
              <a:extLst>
                <a:ext uri="{FF2B5EF4-FFF2-40B4-BE49-F238E27FC236}">
                  <a16:creationId xmlns:a16="http://schemas.microsoft.com/office/drawing/2014/main" id="{8E5C413D-130F-40EF-986E-3803AA20D9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00629" y="6087360"/>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8">
              <a:extLst>
                <a:ext uri="{FF2B5EF4-FFF2-40B4-BE49-F238E27FC236}">
                  <a16:creationId xmlns:a16="http://schemas.microsoft.com/office/drawing/2014/main" id="{81F2F622-5B4D-47DB-8E8E-C6C5090133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28976" y="3532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8">
              <a:extLst>
                <a:ext uri="{FF2B5EF4-FFF2-40B4-BE49-F238E27FC236}">
                  <a16:creationId xmlns:a16="http://schemas.microsoft.com/office/drawing/2014/main" id="{D11F209F-C153-40EF-9687-AC9B7EDC35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29153" y="9752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106">
              <a:extLst>
                <a:ext uri="{FF2B5EF4-FFF2-40B4-BE49-F238E27FC236}">
                  <a16:creationId xmlns:a16="http://schemas.microsoft.com/office/drawing/2014/main" id="{F2C892FE-0BCC-436C-A56C-75F22A5326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08403" y="1879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10">
              <a:extLst>
                <a:ext uri="{FF2B5EF4-FFF2-40B4-BE49-F238E27FC236}">
                  <a16:creationId xmlns:a16="http://schemas.microsoft.com/office/drawing/2014/main" id="{94890050-B99A-49B3-AA43-B907D7BC40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196042" y="125820"/>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15">
              <a:extLst>
                <a:ext uri="{FF2B5EF4-FFF2-40B4-BE49-F238E27FC236}">
                  <a16:creationId xmlns:a16="http://schemas.microsoft.com/office/drawing/2014/main" id="{4F10F360-2A8A-47C7-97F1-39C21A3E0D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23905" y="798456"/>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18">
              <a:extLst>
                <a:ext uri="{FF2B5EF4-FFF2-40B4-BE49-F238E27FC236}">
                  <a16:creationId xmlns:a16="http://schemas.microsoft.com/office/drawing/2014/main" id="{B941FB0E-BF49-4CEF-8D20-36B788D3B9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03386" y="383274"/>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52">
              <a:extLst>
                <a:ext uri="{FF2B5EF4-FFF2-40B4-BE49-F238E27FC236}">
                  <a16:creationId xmlns:a16="http://schemas.microsoft.com/office/drawing/2014/main" id="{162B6B81-4CA7-440F-8815-60920B9603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85093" y="424178"/>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54">
              <a:extLst>
                <a:ext uri="{FF2B5EF4-FFF2-40B4-BE49-F238E27FC236}">
                  <a16:creationId xmlns:a16="http://schemas.microsoft.com/office/drawing/2014/main" id="{D5ECC74F-C23A-4D14-8843-30C85D26D1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62021" y="587806"/>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59">
              <a:extLst>
                <a:ext uri="{FF2B5EF4-FFF2-40B4-BE49-F238E27FC236}">
                  <a16:creationId xmlns:a16="http://schemas.microsoft.com/office/drawing/2014/main" id="{169EAE32-FA5D-417A-9E3D-ED5FC3A9C7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41633" y="229081"/>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78">
              <a:extLst>
                <a:ext uri="{FF2B5EF4-FFF2-40B4-BE49-F238E27FC236}">
                  <a16:creationId xmlns:a16="http://schemas.microsoft.com/office/drawing/2014/main" id="{81E3B909-6FF7-4890-B0F9-AF9949309C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622399" y="694621"/>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84">
              <a:extLst>
                <a:ext uri="{FF2B5EF4-FFF2-40B4-BE49-F238E27FC236}">
                  <a16:creationId xmlns:a16="http://schemas.microsoft.com/office/drawing/2014/main" id="{8A143A49-AE2E-4E58-80F5-ED3669450C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603889" y="490035"/>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86">
              <a:extLst>
                <a:ext uri="{FF2B5EF4-FFF2-40B4-BE49-F238E27FC236}">
                  <a16:creationId xmlns:a16="http://schemas.microsoft.com/office/drawing/2014/main" id="{CABDA8BE-A80E-4A04-8F32-5125E97D05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613858" y="144026"/>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106">
              <a:extLst>
                <a:ext uri="{FF2B5EF4-FFF2-40B4-BE49-F238E27FC236}">
                  <a16:creationId xmlns:a16="http://schemas.microsoft.com/office/drawing/2014/main" id="{F6679A4D-9FFD-4D03-9A13-3A08FDCE9B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87112" y="81405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110">
              <a:extLst>
                <a:ext uri="{FF2B5EF4-FFF2-40B4-BE49-F238E27FC236}">
                  <a16:creationId xmlns:a16="http://schemas.microsoft.com/office/drawing/2014/main" id="{F8AE33DF-4319-45F4-A184-8C61154F1F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1833" y="2908929"/>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135">
              <a:extLst>
                <a:ext uri="{FF2B5EF4-FFF2-40B4-BE49-F238E27FC236}">
                  <a16:creationId xmlns:a16="http://schemas.microsoft.com/office/drawing/2014/main" id="{799215C2-6C9A-474F-A5A4-C0B64A7F8B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29822" y="564086"/>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31">
              <a:extLst>
                <a:ext uri="{FF2B5EF4-FFF2-40B4-BE49-F238E27FC236}">
                  <a16:creationId xmlns:a16="http://schemas.microsoft.com/office/drawing/2014/main" id="{67D91C73-C376-4277-9EFD-9FD0470AD2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928406" y="6254703"/>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41">
              <a:extLst>
                <a:ext uri="{FF2B5EF4-FFF2-40B4-BE49-F238E27FC236}">
                  <a16:creationId xmlns:a16="http://schemas.microsoft.com/office/drawing/2014/main" id="{3B663AEA-3170-47F1-999C-74A61A961D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650234" y="605785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103">
              <a:extLst>
                <a:ext uri="{FF2B5EF4-FFF2-40B4-BE49-F238E27FC236}">
                  <a16:creationId xmlns:a16="http://schemas.microsoft.com/office/drawing/2014/main" id="{0B6F7609-A46F-495F-ACA3-C299FBDD27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340059" y="5995338"/>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119">
              <a:extLst>
                <a:ext uri="{FF2B5EF4-FFF2-40B4-BE49-F238E27FC236}">
                  <a16:creationId xmlns:a16="http://schemas.microsoft.com/office/drawing/2014/main" id="{5C65C06C-6AE3-4741-A0B0-AB4626AA8D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974303" y="6035021"/>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8">
              <a:extLst>
                <a:ext uri="{FF2B5EF4-FFF2-40B4-BE49-F238E27FC236}">
                  <a16:creationId xmlns:a16="http://schemas.microsoft.com/office/drawing/2014/main" id="{35CA5C8C-D72C-482D-9453-B29DFEEE42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62861" y="848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10">
              <a:extLst>
                <a:ext uri="{FF2B5EF4-FFF2-40B4-BE49-F238E27FC236}">
                  <a16:creationId xmlns:a16="http://schemas.microsoft.com/office/drawing/2014/main" id="{2B94DB80-B7D1-4170-88A2-6E4EC55246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71290" y="11763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15">
              <a:extLst>
                <a:ext uri="{FF2B5EF4-FFF2-40B4-BE49-F238E27FC236}">
                  <a16:creationId xmlns:a16="http://schemas.microsoft.com/office/drawing/2014/main" id="{2F8AE45B-8CBB-4DA9-8248-23615828CE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75220" y="63183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18">
              <a:extLst>
                <a:ext uri="{FF2B5EF4-FFF2-40B4-BE49-F238E27FC236}">
                  <a16:creationId xmlns:a16="http://schemas.microsoft.com/office/drawing/2014/main" id="{22F566CA-D7F1-40DD-A2DC-740587F592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78634" y="37508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19">
              <a:extLst>
                <a:ext uri="{FF2B5EF4-FFF2-40B4-BE49-F238E27FC236}">
                  <a16:creationId xmlns:a16="http://schemas.microsoft.com/office/drawing/2014/main" id="{25703CD1-3965-43FB-8408-77151BBD2C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33870" y="2062096"/>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20">
              <a:extLst>
                <a:ext uri="{FF2B5EF4-FFF2-40B4-BE49-F238E27FC236}">
                  <a16:creationId xmlns:a16="http://schemas.microsoft.com/office/drawing/2014/main" id="{8236AF27-E29A-4BE1-835F-3E58632F5A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53315" y="2259521"/>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22">
              <a:extLst>
                <a:ext uri="{FF2B5EF4-FFF2-40B4-BE49-F238E27FC236}">
                  <a16:creationId xmlns:a16="http://schemas.microsoft.com/office/drawing/2014/main" id="{C127F179-C992-4D40-B186-06818A77CB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22654" y="108936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23">
              <a:extLst>
                <a:ext uri="{FF2B5EF4-FFF2-40B4-BE49-F238E27FC236}">
                  <a16:creationId xmlns:a16="http://schemas.microsoft.com/office/drawing/2014/main" id="{6B0E5B35-D3B7-4BEB-839F-D258E79A0F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36341" y="87679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26">
              <a:extLst>
                <a:ext uri="{FF2B5EF4-FFF2-40B4-BE49-F238E27FC236}">
                  <a16:creationId xmlns:a16="http://schemas.microsoft.com/office/drawing/2014/main" id="{0A5309F9-3D88-4474-ABD7-B61C20EEAA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23565" y="136050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27">
              <a:extLst>
                <a:ext uri="{FF2B5EF4-FFF2-40B4-BE49-F238E27FC236}">
                  <a16:creationId xmlns:a16="http://schemas.microsoft.com/office/drawing/2014/main" id="{C4D0EC36-D809-4017-A7B7-70EF532505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14041" y="1797607"/>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28">
              <a:extLst>
                <a:ext uri="{FF2B5EF4-FFF2-40B4-BE49-F238E27FC236}">
                  <a16:creationId xmlns:a16="http://schemas.microsoft.com/office/drawing/2014/main" id="{FBDEBED8-29DF-4480-8174-2215AF3ED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01125" y="157501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30">
              <a:extLst>
                <a:ext uri="{FF2B5EF4-FFF2-40B4-BE49-F238E27FC236}">
                  <a16:creationId xmlns:a16="http://schemas.microsoft.com/office/drawing/2014/main" id="{3444EF1F-615A-46FF-ABD9-F8C3E27AF1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76375" y="111811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43">
              <a:extLst>
                <a:ext uri="{FF2B5EF4-FFF2-40B4-BE49-F238E27FC236}">
                  <a16:creationId xmlns:a16="http://schemas.microsoft.com/office/drawing/2014/main" id="{47063C05-57F6-44CA-9FD0-6206D1A0C4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90367" y="826006"/>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51">
              <a:extLst>
                <a:ext uri="{FF2B5EF4-FFF2-40B4-BE49-F238E27FC236}">
                  <a16:creationId xmlns:a16="http://schemas.microsoft.com/office/drawing/2014/main" id="{73C07EAB-D311-4701-AF3F-FB2F55FEC8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63336" y="1093972"/>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52">
              <a:extLst>
                <a:ext uri="{FF2B5EF4-FFF2-40B4-BE49-F238E27FC236}">
                  <a16:creationId xmlns:a16="http://schemas.microsoft.com/office/drawing/2014/main" id="{26072D6D-FE3B-47A4-8F9D-711D9F617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60341" y="415991"/>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53">
              <a:extLst>
                <a:ext uri="{FF2B5EF4-FFF2-40B4-BE49-F238E27FC236}">
                  <a16:creationId xmlns:a16="http://schemas.microsoft.com/office/drawing/2014/main" id="{0FAA55A3-30BC-408E-8D76-63F4A114E3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1422" y="1332745"/>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54">
              <a:extLst>
                <a:ext uri="{FF2B5EF4-FFF2-40B4-BE49-F238E27FC236}">
                  <a16:creationId xmlns:a16="http://schemas.microsoft.com/office/drawing/2014/main" id="{94A75CDE-F5FD-4343-800E-D6683426D7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7269" y="579619"/>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55">
              <a:extLst>
                <a:ext uri="{FF2B5EF4-FFF2-40B4-BE49-F238E27FC236}">
                  <a16:creationId xmlns:a16="http://schemas.microsoft.com/office/drawing/2014/main" id="{BDB3210B-EBD6-49C4-B615-F17B281B02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13924" y="383170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6" name="Freeform 56">
              <a:extLst>
                <a:ext uri="{FF2B5EF4-FFF2-40B4-BE49-F238E27FC236}">
                  <a16:creationId xmlns:a16="http://schemas.microsoft.com/office/drawing/2014/main" id="{D85BCAD4-3F0F-401D-8253-E514BE040D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0978" y="2258832"/>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7" name="Freeform 57">
              <a:extLst>
                <a:ext uri="{FF2B5EF4-FFF2-40B4-BE49-F238E27FC236}">
                  <a16:creationId xmlns:a16="http://schemas.microsoft.com/office/drawing/2014/main" id="{176EC456-36D0-4751-86EE-E8E5D48EBB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7431" y="1560850"/>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59">
              <a:extLst>
                <a:ext uri="{FF2B5EF4-FFF2-40B4-BE49-F238E27FC236}">
                  <a16:creationId xmlns:a16="http://schemas.microsoft.com/office/drawing/2014/main" id="{E6CC98B0-1624-48FE-98C5-66620ECF7D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6881" y="220894"/>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60">
              <a:extLst>
                <a:ext uri="{FF2B5EF4-FFF2-40B4-BE49-F238E27FC236}">
                  <a16:creationId xmlns:a16="http://schemas.microsoft.com/office/drawing/2014/main" id="{8D98D9B3-C3C3-42B4-A836-2FDAAF9F24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2112" y="179064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61">
              <a:extLst>
                <a:ext uri="{FF2B5EF4-FFF2-40B4-BE49-F238E27FC236}">
                  <a16:creationId xmlns:a16="http://schemas.microsoft.com/office/drawing/2014/main" id="{A203AABB-A7B2-4544-88FB-2DB3A7CCC2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409" y="2025004"/>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78">
              <a:extLst>
                <a:ext uri="{FF2B5EF4-FFF2-40B4-BE49-F238E27FC236}">
                  <a16:creationId xmlns:a16="http://schemas.microsoft.com/office/drawing/2014/main" id="{680D5D17-AC96-4E0F-ADB9-FCE1FF4CE7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73743" y="686434"/>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2" name="Freeform 84">
              <a:extLst>
                <a:ext uri="{FF2B5EF4-FFF2-40B4-BE49-F238E27FC236}">
                  <a16:creationId xmlns:a16="http://schemas.microsoft.com/office/drawing/2014/main" id="{BF0C7978-F9E2-4005-9574-15B3FB5538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55233" y="481848"/>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86">
              <a:extLst>
                <a:ext uri="{FF2B5EF4-FFF2-40B4-BE49-F238E27FC236}">
                  <a16:creationId xmlns:a16="http://schemas.microsoft.com/office/drawing/2014/main" id="{9CC06248-C521-4E65-9620-07D06F8933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65202" y="135839"/>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106">
              <a:extLst>
                <a:ext uri="{FF2B5EF4-FFF2-40B4-BE49-F238E27FC236}">
                  <a16:creationId xmlns:a16="http://schemas.microsoft.com/office/drawing/2014/main" id="{705B6C10-6A43-4BBE-A52C-DC2DAECAF1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00901" y="55445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110">
              <a:extLst>
                <a:ext uri="{FF2B5EF4-FFF2-40B4-BE49-F238E27FC236}">
                  <a16:creationId xmlns:a16="http://schemas.microsoft.com/office/drawing/2014/main" id="{5BA4A0DD-7264-46BB-8644-3C50941C9A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78625" y="306622"/>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112">
              <a:extLst>
                <a:ext uri="{FF2B5EF4-FFF2-40B4-BE49-F238E27FC236}">
                  <a16:creationId xmlns:a16="http://schemas.microsoft.com/office/drawing/2014/main" id="{B452AC30-E9F4-4529-BD6E-5ADCDA5339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88919" y="733265"/>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123">
              <a:extLst>
                <a:ext uri="{FF2B5EF4-FFF2-40B4-BE49-F238E27FC236}">
                  <a16:creationId xmlns:a16="http://schemas.microsoft.com/office/drawing/2014/main" id="{68EDA7F2-4EE5-4AEC-A504-CB08F6B9A7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60337" y="179025"/>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130">
              <a:extLst>
                <a:ext uri="{FF2B5EF4-FFF2-40B4-BE49-F238E27FC236}">
                  <a16:creationId xmlns:a16="http://schemas.microsoft.com/office/drawing/2014/main" id="{5E189D22-8F54-46F8-9611-4F1FCC31BD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33558" y="468274"/>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135">
              <a:extLst>
                <a:ext uri="{FF2B5EF4-FFF2-40B4-BE49-F238E27FC236}">
                  <a16:creationId xmlns:a16="http://schemas.microsoft.com/office/drawing/2014/main" id="{B761794A-7FCE-4DAA-B710-803CA99FAA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35164" y="688450"/>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5">
              <a:extLst>
                <a:ext uri="{FF2B5EF4-FFF2-40B4-BE49-F238E27FC236}">
                  <a16:creationId xmlns:a16="http://schemas.microsoft.com/office/drawing/2014/main" id="{20995D3A-FC68-4B79-9632-2BB10ECA87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39200" y="2730591"/>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6">
              <a:extLst>
                <a:ext uri="{FF2B5EF4-FFF2-40B4-BE49-F238E27FC236}">
                  <a16:creationId xmlns:a16="http://schemas.microsoft.com/office/drawing/2014/main" id="{49C159BB-7257-4A09-8C12-6AF61D7117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40727" y="5074748"/>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7">
              <a:extLst>
                <a:ext uri="{FF2B5EF4-FFF2-40B4-BE49-F238E27FC236}">
                  <a16:creationId xmlns:a16="http://schemas.microsoft.com/office/drawing/2014/main" id="{F5CD4467-A569-43CF-86A0-79473F5807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09157" y="244427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8">
              <a:extLst>
                <a:ext uri="{FF2B5EF4-FFF2-40B4-BE49-F238E27FC236}">
                  <a16:creationId xmlns:a16="http://schemas.microsoft.com/office/drawing/2014/main" id="{E4FC1A14-AE5B-4899-95DD-9C56237DA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7605" y="477570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9">
              <a:extLst>
                <a:ext uri="{FF2B5EF4-FFF2-40B4-BE49-F238E27FC236}">
                  <a16:creationId xmlns:a16="http://schemas.microsoft.com/office/drawing/2014/main" id="{EC77E2DE-CC58-4107-A404-885D2613A5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05743" y="449523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11">
              <a:extLst>
                <a:ext uri="{FF2B5EF4-FFF2-40B4-BE49-F238E27FC236}">
                  <a16:creationId xmlns:a16="http://schemas.microsoft.com/office/drawing/2014/main" id="{0E497A22-C9CB-4ADE-AE43-9E6768B22B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6104" y="423399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12">
              <a:extLst>
                <a:ext uri="{FF2B5EF4-FFF2-40B4-BE49-F238E27FC236}">
                  <a16:creationId xmlns:a16="http://schemas.microsoft.com/office/drawing/2014/main" id="{64056CC8-26C8-4739-B9F7-0F23B778AB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01545" y="3614232"/>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13">
              <a:extLst>
                <a:ext uri="{FF2B5EF4-FFF2-40B4-BE49-F238E27FC236}">
                  <a16:creationId xmlns:a16="http://schemas.microsoft.com/office/drawing/2014/main" id="{CABABB06-E976-4F92-836D-60FC8F8D1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2345" y="3135487"/>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8" name="Freeform 14">
              <a:extLst>
                <a:ext uri="{FF2B5EF4-FFF2-40B4-BE49-F238E27FC236}">
                  <a16:creationId xmlns:a16="http://schemas.microsoft.com/office/drawing/2014/main" id="{FD9DF2A8-9AFC-48B4-BF3A-14B73A84FB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2985" y="337541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16">
              <a:extLst>
                <a:ext uri="{FF2B5EF4-FFF2-40B4-BE49-F238E27FC236}">
                  <a16:creationId xmlns:a16="http://schemas.microsoft.com/office/drawing/2014/main" id="{C8825D2E-6C88-42BD-9C25-F3B9B332E1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6720" y="397454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0" name="Freeform 17">
              <a:extLst>
                <a:ext uri="{FF2B5EF4-FFF2-40B4-BE49-F238E27FC236}">
                  <a16:creationId xmlns:a16="http://schemas.microsoft.com/office/drawing/2014/main" id="{DE603ADB-B4D2-4A70-B88F-260F1D318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1699" y="538723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1" name="Freeform 21">
              <a:extLst>
                <a:ext uri="{FF2B5EF4-FFF2-40B4-BE49-F238E27FC236}">
                  <a16:creationId xmlns:a16="http://schemas.microsoft.com/office/drawing/2014/main" id="{C2878743-161E-4A64-8B65-B4FCBF7B1B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9690" y="569839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2" name="Freeform 25">
              <a:extLst>
                <a:ext uri="{FF2B5EF4-FFF2-40B4-BE49-F238E27FC236}">
                  <a16:creationId xmlns:a16="http://schemas.microsoft.com/office/drawing/2014/main" id="{2A12C28B-23E2-44A5-ADB5-361EA98476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68417" y="5997201"/>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29">
              <a:extLst>
                <a:ext uri="{FF2B5EF4-FFF2-40B4-BE49-F238E27FC236}">
                  <a16:creationId xmlns:a16="http://schemas.microsoft.com/office/drawing/2014/main" id="{0C654FE1-36CF-4690-9309-DABBF02F3B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0573" y="593709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4" name="Freeform 32">
              <a:extLst>
                <a:ext uri="{FF2B5EF4-FFF2-40B4-BE49-F238E27FC236}">
                  <a16:creationId xmlns:a16="http://schemas.microsoft.com/office/drawing/2014/main" id="{69778DD7-B38B-4E4F-8202-45BA1DC3B4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0334" y="3261571"/>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33">
              <a:extLst>
                <a:ext uri="{FF2B5EF4-FFF2-40B4-BE49-F238E27FC236}">
                  <a16:creationId xmlns:a16="http://schemas.microsoft.com/office/drawing/2014/main" id="{BD9887A7-6930-4D93-9DFD-01CA3CFB84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0367" y="4352882"/>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6" name="Freeform 34">
              <a:extLst>
                <a:ext uri="{FF2B5EF4-FFF2-40B4-BE49-F238E27FC236}">
                  <a16:creationId xmlns:a16="http://schemas.microsoft.com/office/drawing/2014/main" id="{4052AE48-583B-48C9-A247-060CA2896F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4297" y="5350205"/>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35">
              <a:extLst>
                <a:ext uri="{FF2B5EF4-FFF2-40B4-BE49-F238E27FC236}">
                  <a16:creationId xmlns:a16="http://schemas.microsoft.com/office/drawing/2014/main" id="{9FD5A422-7830-4B7A-A2ED-CA92A12C93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9949" y="4561109"/>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8" name="Freeform 36">
              <a:extLst>
                <a:ext uri="{FF2B5EF4-FFF2-40B4-BE49-F238E27FC236}">
                  <a16:creationId xmlns:a16="http://schemas.microsoft.com/office/drawing/2014/main" id="{F9916F67-3F6A-4C0C-A067-87AF502B9B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2086" y="6012094"/>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37">
              <a:extLst>
                <a:ext uri="{FF2B5EF4-FFF2-40B4-BE49-F238E27FC236}">
                  <a16:creationId xmlns:a16="http://schemas.microsoft.com/office/drawing/2014/main" id="{F0CE1BEA-482A-497E-B5E5-8285D2A281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3852" y="3025631"/>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38">
              <a:extLst>
                <a:ext uri="{FF2B5EF4-FFF2-40B4-BE49-F238E27FC236}">
                  <a16:creationId xmlns:a16="http://schemas.microsoft.com/office/drawing/2014/main" id="{183BC246-BF63-4530-91A0-7BC015C6FC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1521" y="4865727"/>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39">
              <a:extLst>
                <a:ext uri="{FF2B5EF4-FFF2-40B4-BE49-F238E27FC236}">
                  <a16:creationId xmlns:a16="http://schemas.microsoft.com/office/drawing/2014/main" id="{9377B4B9-6ED2-4872-9CFB-829BA2BEB4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3629" y="5106848"/>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40">
              <a:extLst>
                <a:ext uri="{FF2B5EF4-FFF2-40B4-BE49-F238E27FC236}">
                  <a16:creationId xmlns:a16="http://schemas.microsoft.com/office/drawing/2014/main" id="{0247E12E-39D9-4F0A-9185-30B9196F1F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8593" y="2563549"/>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41">
              <a:extLst>
                <a:ext uri="{FF2B5EF4-FFF2-40B4-BE49-F238E27FC236}">
                  <a16:creationId xmlns:a16="http://schemas.microsoft.com/office/drawing/2014/main" id="{BFEB6B5F-CFDA-4E9B-9679-E2FE14DCCD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2086" y="6244102"/>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42">
              <a:extLst>
                <a:ext uri="{FF2B5EF4-FFF2-40B4-BE49-F238E27FC236}">
                  <a16:creationId xmlns:a16="http://schemas.microsoft.com/office/drawing/2014/main" id="{C7748D9D-4952-4BDA-A2D2-79CCCEBF3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0254" y="5562118"/>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44">
              <a:extLst>
                <a:ext uri="{FF2B5EF4-FFF2-40B4-BE49-F238E27FC236}">
                  <a16:creationId xmlns:a16="http://schemas.microsoft.com/office/drawing/2014/main" id="{EEB14017-87F5-46EA-991E-69B78C60FD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5876" y="4135890"/>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45">
              <a:extLst>
                <a:ext uri="{FF2B5EF4-FFF2-40B4-BE49-F238E27FC236}">
                  <a16:creationId xmlns:a16="http://schemas.microsoft.com/office/drawing/2014/main" id="{0289F161-F1B2-45F1-9E6E-79B9FB2CD8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1893" y="5802072"/>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46">
              <a:extLst>
                <a:ext uri="{FF2B5EF4-FFF2-40B4-BE49-F238E27FC236}">
                  <a16:creationId xmlns:a16="http://schemas.microsoft.com/office/drawing/2014/main" id="{22AEAE03-AEFB-44B9-84C4-4108C54D95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0952" y="2796168"/>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47">
              <a:extLst>
                <a:ext uri="{FF2B5EF4-FFF2-40B4-BE49-F238E27FC236}">
                  <a16:creationId xmlns:a16="http://schemas.microsoft.com/office/drawing/2014/main" id="{AC29BBAF-F380-49E2-A981-6892986B86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1529" y="3886064"/>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48">
              <a:extLst>
                <a:ext uri="{FF2B5EF4-FFF2-40B4-BE49-F238E27FC236}">
                  <a16:creationId xmlns:a16="http://schemas.microsoft.com/office/drawing/2014/main" id="{AA66B5C6-6339-49B7-B4DD-55A23AE244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87904" y="3629459"/>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70">
              <a:extLst>
                <a:ext uri="{FF2B5EF4-FFF2-40B4-BE49-F238E27FC236}">
                  <a16:creationId xmlns:a16="http://schemas.microsoft.com/office/drawing/2014/main" id="{F714D64F-6362-4339-A494-157C35F1B3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83546" y="6212095"/>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103">
              <a:extLst>
                <a:ext uri="{FF2B5EF4-FFF2-40B4-BE49-F238E27FC236}">
                  <a16:creationId xmlns:a16="http://schemas.microsoft.com/office/drawing/2014/main" id="{67CF13AE-D393-4F1F-A0D4-CB4EF09D64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81234" y="6089438"/>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117">
              <a:extLst>
                <a:ext uri="{FF2B5EF4-FFF2-40B4-BE49-F238E27FC236}">
                  <a16:creationId xmlns:a16="http://schemas.microsoft.com/office/drawing/2014/main" id="{1C40F757-52FD-4397-8D3B-BAAE3CAA85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81187" y="5942343"/>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144">
              <a:extLst>
                <a:ext uri="{FF2B5EF4-FFF2-40B4-BE49-F238E27FC236}">
                  <a16:creationId xmlns:a16="http://schemas.microsoft.com/office/drawing/2014/main" id="{4BA84D6B-68D3-4CB8-B469-DE762E2A85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63550" y="6052331"/>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4" name="Freeform 145">
              <a:extLst>
                <a:ext uri="{FF2B5EF4-FFF2-40B4-BE49-F238E27FC236}">
                  <a16:creationId xmlns:a16="http://schemas.microsoft.com/office/drawing/2014/main" id="{7E545DE1-7FB2-4352-B269-221E9F9B03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79860" y="6263995"/>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8">
              <a:extLst>
                <a:ext uri="{FF2B5EF4-FFF2-40B4-BE49-F238E27FC236}">
                  <a16:creationId xmlns:a16="http://schemas.microsoft.com/office/drawing/2014/main" id="{C9F0AA56-EBC6-4DFF-B579-0C273C4EC7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8109" y="29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6" name="Freeform 8">
              <a:extLst>
                <a:ext uri="{FF2B5EF4-FFF2-40B4-BE49-F238E27FC236}">
                  <a16:creationId xmlns:a16="http://schemas.microsoft.com/office/drawing/2014/main" id="{525179BD-87FA-498D-B2FA-1D9E181B49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14382" y="6250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106">
              <a:extLst>
                <a:ext uri="{FF2B5EF4-FFF2-40B4-BE49-F238E27FC236}">
                  <a16:creationId xmlns:a16="http://schemas.microsoft.com/office/drawing/2014/main" id="{E2B5DFEF-C92E-4975-982C-D4504C5464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25535" y="27463"/>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8" name="Freeform 49">
              <a:extLst>
                <a:ext uri="{FF2B5EF4-FFF2-40B4-BE49-F238E27FC236}">
                  <a16:creationId xmlns:a16="http://schemas.microsoft.com/office/drawing/2014/main" id="{59433BE7-B138-4615-8446-988E3A0D0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492826" y="6076192"/>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52">
              <a:extLst>
                <a:ext uri="{FF2B5EF4-FFF2-40B4-BE49-F238E27FC236}">
                  <a16:creationId xmlns:a16="http://schemas.microsoft.com/office/drawing/2014/main" id="{DF5D6408-8D93-40E3-92C7-4397C06DFF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002496" y="5482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221" name="Group 220">
            <a:extLst>
              <a:ext uri="{FF2B5EF4-FFF2-40B4-BE49-F238E27FC236}">
                <a16:creationId xmlns:a16="http://schemas.microsoft.com/office/drawing/2014/main" id="{5BF616B7-D3E1-411B-B132-758F25F329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659364" y="6246078"/>
            <a:ext cx="3283074" cy="646267"/>
            <a:chOff x="8659364" y="6246078"/>
            <a:chExt cx="3283074" cy="646267"/>
          </a:xfrm>
        </p:grpSpPr>
        <p:sp>
          <p:nvSpPr>
            <p:cNvPr id="222" name="Freeform 8">
              <a:extLst>
                <a:ext uri="{FF2B5EF4-FFF2-40B4-BE49-F238E27FC236}">
                  <a16:creationId xmlns:a16="http://schemas.microsoft.com/office/drawing/2014/main" id="{CFEBBA01-5D63-4547-B01C-06446F8EA7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099512" y="671899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25">
              <a:extLst>
                <a:ext uri="{FF2B5EF4-FFF2-40B4-BE49-F238E27FC236}">
                  <a16:creationId xmlns:a16="http://schemas.microsoft.com/office/drawing/2014/main" id="{72F9124E-1C2B-47FD-84F9-256BBABDF2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315598" y="6498682"/>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4" name="Freeform 31">
              <a:extLst>
                <a:ext uri="{FF2B5EF4-FFF2-40B4-BE49-F238E27FC236}">
                  <a16:creationId xmlns:a16="http://schemas.microsoft.com/office/drawing/2014/main" id="{F8E5A5B8-608D-41E9-80D8-30354569FC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94521" y="6281545"/>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 name="Freeform 41">
              <a:extLst>
                <a:ext uri="{FF2B5EF4-FFF2-40B4-BE49-F238E27FC236}">
                  <a16:creationId xmlns:a16="http://schemas.microsoft.com/office/drawing/2014/main" id="{92CACDFB-D6E2-43E1-AD6A-8DEF07D6FA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097333" y="6279131"/>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6" name="Freeform 49">
              <a:extLst>
                <a:ext uri="{FF2B5EF4-FFF2-40B4-BE49-F238E27FC236}">
                  <a16:creationId xmlns:a16="http://schemas.microsoft.com/office/drawing/2014/main" id="{369D6F1B-277E-4BFA-802A-DBB2994A19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068215" y="6508346"/>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85">
              <a:extLst>
                <a:ext uri="{FF2B5EF4-FFF2-40B4-BE49-F238E27FC236}">
                  <a16:creationId xmlns:a16="http://schemas.microsoft.com/office/drawing/2014/main" id="{31AA32B8-ECA1-4652-A7F6-C64A164836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82199" y="6435018"/>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8" name="Freeform 87">
              <a:extLst>
                <a:ext uri="{FF2B5EF4-FFF2-40B4-BE49-F238E27FC236}">
                  <a16:creationId xmlns:a16="http://schemas.microsoft.com/office/drawing/2014/main" id="{D5A98D8E-922A-450B-BAC7-624373E873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69678" y="6658052"/>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9" name="Freeform 118">
              <a:extLst>
                <a:ext uri="{FF2B5EF4-FFF2-40B4-BE49-F238E27FC236}">
                  <a16:creationId xmlns:a16="http://schemas.microsoft.com/office/drawing/2014/main" id="{7B8A3B09-BC97-4F21-94E9-5C5952669B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465850" y="6555059"/>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0" name="Freeform 119">
              <a:extLst>
                <a:ext uri="{FF2B5EF4-FFF2-40B4-BE49-F238E27FC236}">
                  <a16:creationId xmlns:a16="http://schemas.microsoft.com/office/drawing/2014/main" id="{3E575223-DEC9-4512-ACB3-7EF79DFE8F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452524" y="6286684"/>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1" name="Freeform 139">
              <a:extLst>
                <a:ext uri="{FF2B5EF4-FFF2-40B4-BE49-F238E27FC236}">
                  <a16:creationId xmlns:a16="http://schemas.microsoft.com/office/drawing/2014/main" id="{A2F60DB8-8105-41B6-A657-59AC8FAD41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37770" y="6545898"/>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2" name="Freeform 145">
              <a:extLst>
                <a:ext uri="{FF2B5EF4-FFF2-40B4-BE49-F238E27FC236}">
                  <a16:creationId xmlns:a16="http://schemas.microsoft.com/office/drawing/2014/main" id="{AA0BCB10-8327-484F-A6E0-A2BBA90B1D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16939" y="6299024"/>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3" name="Freeform 8">
              <a:extLst>
                <a:ext uri="{FF2B5EF4-FFF2-40B4-BE49-F238E27FC236}">
                  <a16:creationId xmlns:a16="http://schemas.microsoft.com/office/drawing/2014/main" id="{42BBD930-764C-4A48-9EFE-3D7BD59D26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43482" y="673513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4" name="Freeform 106">
              <a:extLst>
                <a:ext uri="{FF2B5EF4-FFF2-40B4-BE49-F238E27FC236}">
                  <a16:creationId xmlns:a16="http://schemas.microsoft.com/office/drawing/2014/main" id="{C04D8270-78E5-442F-A13E-8F36B46DA9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92687" y="6714519"/>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5" name="Freeform 8">
              <a:extLst>
                <a:ext uri="{FF2B5EF4-FFF2-40B4-BE49-F238E27FC236}">
                  <a16:creationId xmlns:a16="http://schemas.microsoft.com/office/drawing/2014/main" id="{2364C396-D32B-4204-BE3D-7978AEC4A4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667659" y="669215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6" name="Freeform 25">
              <a:extLst>
                <a:ext uri="{FF2B5EF4-FFF2-40B4-BE49-F238E27FC236}">
                  <a16:creationId xmlns:a16="http://schemas.microsoft.com/office/drawing/2014/main" id="{4CE3BA64-0E28-4234-BB1F-291B797098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949483" y="6471840"/>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7" name="Freeform 49">
              <a:extLst>
                <a:ext uri="{FF2B5EF4-FFF2-40B4-BE49-F238E27FC236}">
                  <a16:creationId xmlns:a16="http://schemas.microsoft.com/office/drawing/2014/main" id="{D1A61960-42E0-4162-9516-2A7EC18F97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636362" y="6481504"/>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8" name="Freeform 118">
              <a:extLst>
                <a:ext uri="{FF2B5EF4-FFF2-40B4-BE49-F238E27FC236}">
                  <a16:creationId xmlns:a16="http://schemas.microsoft.com/office/drawing/2014/main" id="{7EEFD3A9-D993-4A34-849E-2CC00645F7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643121" y="6314883"/>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9" name="Freeform 106">
              <a:extLst>
                <a:ext uri="{FF2B5EF4-FFF2-40B4-BE49-F238E27FC236}">
                  <a16:creationId xmlns:a16="http://schemas.microsoft.com/office/drawing/2014/main" id="{E1FA8E71-2DDE-4E51-9875-B964A69346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926572" y="668767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0" name="Freeform 8">
              <a:extLst>
                <a:ext uri="{FF2B5EF4-FFF2-40B4-BE49-F238E27FC236}">
                  <a16:creationId xmlns:a16="http://schemas.microsoft.com/office/drawing/2014/main" id="{3B992048-CE4D-4C79-8265-F49ACF10D0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4265" y="668396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1" name="Freeform 31">
              <a:extLst>
                <a:ext uri="{FF2B5EF4-FFF2-40B4-BE49-F238E27FC236}">
                  <a16:creationId xmlns:a16="http://schemas.microsoft.com/office/drawing/2014/main" id="{7D6AB6E9-0118-49A0-8EBF-B42E9F738F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7533" y="6283103"/>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2" name="Freeform 49">
              <a:extLst>
                <a:ext uri="{FF2B5EF4-FFF2-40B4-BE49-F238E27FC236}">
                  <a16:creationId xmlns:a16="http://schemas.microsoft.com/office/drawing/2014/main" id="{914C6C7D-5E58-4233-8DDA-A30F9CCCDB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2968" y="6473317"/>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3" name="Freeform 85">
              <a:extLst>
                <a:ext uri="{FF2B5EF4-FFF2-40B4-BE49-F238E27FC236}">
                  <a16:creationId xmlns:a16="http://schemas.microsoft.com/office/drawing/2014/main" id="{291AFE89-581C-4100-9E75-FBFE3B3CAA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86952" y="6399989"/>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4" name="Freeform 87">
              <a:extLst>
                <a:ext uri="{FF2B5EF4-FFF2-40B4-BE49-F238E27FC236}">
                  <a16:creationId xmlns:a16="http://schemas.microsoft.com/office/drawing/2014/main" id="{AD4A100C-BD8A-47B9-98DF-A89593D4B8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4431" y="6623023"/>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5" name="Freeform 118">
              <a:extLst>
                <a:ext uri="{FF2B5EF4-FFF2-40B4-BE49-F238E27FC236}">
                  <a16:creationId xmlns:a16="http://schemas.microsoft.com/office/drawing/2014/main" id="{AFB44554-A46E-4ABF-985F-9F1373F4FB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70487" y="661546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6" name="Freeform 119">
              <a:extLst>
                <a:ext uri="{FF2B5EF4-FFF2-40B4-BE49-F238E27FC236}">
                  <a16:creationId xmlns:a16="http://schemas.microsoft.com/office/drawing/2014/main" id="{9D73DFC7-DA1B-4BB7-BEED-58964E7C4C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57594" y="6356828"/>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7" name="Freeform 139">
              <a:extLst>
                <a:ext uri="{FF2B5EF4-FFF2-40B4-BE49-F238E27FC236}">
                  <a16:creationId xmlns:a16="http://schemas.microsoft.com/office/drawing/2014/main" id="{7A79C604-3A80-4307-8135-1E598DE8D6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00691" y="6524517"/>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8" name="Freeform 8">
              <a:extLst>
                <a:ext uri="{FF2B5EF4-FFF2-40B4-BE49-F238E27FC236}">
                  <a16:creationId xmlns:a16="http://schemas.microsoft.com/office/drawing/2014/main" id="{0C828C7E-B8E1-49AA-B347-6718A2E594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06403" y="671375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9" name="Freeform 106">
              <a:extLst>
                <a:ext uri="{FF2B5EF4-FFF2-40B4-BE49-F238E27FC236}">
                  <a16:creationId xmlns:a16="http://schemas.microsoft.com/office/drawing/2014/main" id="{5D39FC93-96CA-4E79-A082-390E743ABF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26536" y="6661652"/>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0" name="Freeform 118">
              <a:extLst>
                <a:ext uri="{FF2B5EF4-FFF2-40B4-BE49-F238E27FC236}">
                  <a16:creationId xmlns:a16="http://schemas.microsoft.com/office/drawing/2014/main" id="{78B56959-964D-4D5E-8E17-887ADB60AF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493347" y="677862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09437544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0">
            <a:extLst>
              <a:ext uri="{FF2B5EF4-FFF2-40B4-BE49-F238E27FC236}">
                <a16:creationId xmlns:a16="http://schemas.microsoft.com/office/drawing/2014/main" id="{2B94DB80-B7D1-4170-88A2-6E4EC5524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a:off x="11889217" y="11763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18">
            <a:extLst>
              <a:ext uri="{FF2B5EF4-FFF2-40B4-BE49-F238E27FC236}">
                <a16:creationId xmlns:a16="http://schemas.microsoft.com/office/drawing/2014/main" id="{22F566CA-D7F1-40DD-A2DC-740587F59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a:off x="11896561" y="37508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5">
            <a:extLst>
              <a:ext uri="{FF2B5EF4-FFF2-40B4-BE49-F238E27FC236}">
                <a16:creationId xmlns:a16="http://schemas.microsoft.com/office/drawing/2014/main" id="{2F8AE45B-8CBB-4DA9-8248-23615828CE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a:off x="11893147" y="63183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25C1F4D8-9670-4B56-BD70-732561AD0B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3072"/>
            <a:ext cx="11315700" cy="509739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7CE367B-7C61-48EE-84C3-57BD46C357BF}"/>
              </a:ext>
            </a:extLst>
          </p:cNvPr>
          <p:cNvSpPr>
            <a:spLocks noGrp="1"/>
          </p:cNvSpPr>
          <p:nvPr>
            <p:ph type="title"/>
          </p:nvPr>
        </p:nvSpPr>
        <p:spPr>
          <a:xfrm>
            <a:off x="876300" y="1615012"/>
            <a:ext cx="4072948" cy="3707003"/>
          </a:xfrm>
        </p:spPr>
        <p:txBody>
          <a:bodyPr>
            <a:normAutofit/>
          </a:bodyPr>
          <a:lstStyle/>
          <a:p>
            <a:r>
              <a:rPr lang="pl-PL" dirty="0" err="1"/>
              <a:t>Zrodla</a:t>
            </a:r>
            <a:r>
              <a:rPr lang="pl-PL" dirty="0"/>
              <a:t> </a:t>
            </a:r>
            <a:r>
              <a:rPr lang="pl-PL" dirty="0" err="1"/>
              <a:t>zakazenia</a:t>
            </a:r>
            <a:r>
              <a:rPr lang="pl-PL" dirty="0"/>
              <a:t> HIV</a:t>
            </a:r>
          </a:p>
        </p:txBody>
      </p:sp>
      <p:sp>
        <p:nvSpPr>
          <p:cNvPr id="18" name="Freeform 22">
            <a:extLst>
              <a:ext uri="{FF2B5EF4-FFF2-40B4-BE49-F238E27FC236}">
                <a16:creationId xmlns:a16="http://schemas.microsoft.com/office/drawing/2014/main" id="{C127F179-C992-4D40-B186-06818A77CB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a:off x="11840581" y="108936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ymbol zastępczy zawartości 2">
            <a:extLst>
              <a:ext uri="{FF2B5EF4-FFF2-40B4-BE49-F238E27FC236}">
                <a16:creationId xmlns:a16="http://schemas.microsoft.com/office/drawing/2014/main" id="{35D490CA-D652-4FFC-9E87-1E9EDF018B22}"/>
              </a:ext>
            </a:extLst>
          </p:cNvPr>
          <p:cNvSpPr>
            <a:spLocks noGrp="1"/>
          </p:cNvSpPr>
          <p:nvPr>
            <p:ph idx="1"/>
          </p:nvPr>
        </p:nvSpPr>
        <p:spPr>
          <a:xfrm>
            <a:off x="5656595" y="877101"/>
            <a:ext cx="5240874" cy="5111403"/>
          </a:xfrm>
        </p:spPr>
        <p:txBody>
          <a:bodyPr vert="horz" lIns="91440" tIns="45720" rIns="91440" bIns="45720" rtlCol="0" anchor="t">
            <a:normAutofit fontScale="92500" lnSpcReduction="20000"/>
          </a:bodyPr>
          <a:lstStyle/>
          <a:p>
            <a:pPr marL="0" indent="0">
              <a:buNone/>
            </a:pPr>
            <a:r>
              <a:rPr lang="pl-PL" dirty="0"/>
              <a:t>HIV przenosi się 3 drogami</a:t>
            </a:r>
            <a:endParaRPr lang="pl-PL"/>
          </a:p>
          <a:p>
            <a:pPr marL="0" indent="0">
              <a:buClr>
                <a:srgbClr val="C3B2A7"/>
              </a:buClr>
              <a:buNone/>
            </a:pPr>
            <a:r>
              <a:rPr lang="pl-PL" dirty="0"/>
              <a:t>- </a:t>
            </a:r>
            <a:r>
              <a:rPr lang="pl-PL" b="1" dirty="0"/>
              <a:t>drogą płciową</a:t>
            </a:r>
          </a:p>
          <a:p>
            <a:pPr marL="0" indent="0">
              <a:buNone/>
            </a:pPr>
            <a:r>
              <a:rPr lang="pl-PL" b="1" dirty="0"/>
              <a:t>- poprzez krew</a:t>
            </a:r>
          </a:p>
          <a:p>
            <a:pPr marL="0" indent="0">
              <a:buNone/>
            </a:pPr>
            <a:r>
              <a:rPr lang="pl-PL" b="1" dirty="0">
                <a:ea typeface="+mn-lt"/>
                <a:cs typeface="+mn-lt"/>
              </a:rPr>
              <a:t>- podczas ciąży, porodu lub karmienia piersią z zakażonej HIV matki na jej dziecko</a:t>
            </a:r>
          </a:p>
          <a:p>
            <a:pPr marL="0" indent="0">
              <a:buNone/>
            </a:pPr>
            <a:endParaRPr lang="pl-PL" b="1" dirty="0">
              <a:ea typeface="+mn-lt"/>
              <a:cs typeface="+mn-lt"/>
            </a:endParaRPr>
          </a:p>
          <a:p>
            <a:pPr marL="0" indent="0">
              <a:buNone/>
            </a:pPr>
            <a:r>
              <a:rPr lang="pl-PL" dirty="0">
                <a:ea typeface="+mn-lt"/>
                <a:cs typeface="+mn-lt"/>
              </a:rPr>
              <a:t>Zakażenie HIV nie jest możliwe poprzez codzienny kontakt taki jak, np. pocałunki, podanie ręki, jedzenie z jednego talerza czy objęcie.</a:t>
            </a:r>
          </a:p>
        </p:txBody>
      </p:sp>
      <p:sp>
        <p:nvSpPr>
          <p:cNvPr id="20" name="Freeform 19">
            <a:extLst>
              <a:ext uri="{FF2B5EF4-FFF2-40B4-BE49-F238E27FC236}">
                <a16:creationId xmlns:a16="http://schemas.microsoft.com/office/drawing/2014/main" id="{25703CD1-3965-43FB-8408-77151BBD2C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a:off x="11886479" y="2061963"/>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0">
            <a:extLst>
              <a:ext uri="{FF2B5EF4-FFF2-40B4-BE49-F238E27FC236}">
                <a16:creationId xmlns:a16="http://schemas.microsoft.com/office/drawing/2014/main" id="{8236AF27-E29A-4BE1-835F-3E58632F5A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a:off x="11871242" y="2259521"/>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4" name="Group 23">
            <a:extLst>
              <a:ext uri="{FF2B5EF4-FFF2-40B4-BE49-F238E27FC236}">
                <a16:creationId xmlns:a16="http://schemas.microsoft.com/office/drawing/2014/main" id="{07E576E3-1896-4383-AFF8-4192A4D6E8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12125" y="46007"/>
            <a:ext cx="4152218" cy="6802515"/>
            <a:chOff x="7812125" y="-35029"/>
            <a:chExt cx="4152218" cy="6883552"/>
          </a:xfrm>
        </p:grpSpPr>
        <p:sp>
          <p:nvSpPr>
            <p:cNvPr id="25" name="Freeform 8">
              <a:extLst>
                <a:ext uri="{FF2B5EF4-FFF2-40B4-BE49-F238E27FC236}">
                  <a16:creationId xmlns:a16="http://schemas.microsoft.com/office/drawing/2014/main" id="{CFEBBA01-5D63-4547-B01C-06446F8EA7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95128" y="671899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10">
              <a:extLst>
                <a:ext uri="{FF2B5EF4-FFF2-40B4-BE49-F238E27FC236}">
                  <a16:creationId xmlns:a16="http://schemas.microsoft.com/office/drawing/2014/main" id="{B151F0C2-EB37-4394-85D8-631C639D6E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84461" y="152662"/>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5">
              <a:extLst>
                <a:ext uri="{FF2B5EF4-FFF2-40B4-BE49-F238E27FC236}">
                  <a16:creationId xmlns:a16="http://schemas.microsoft.com/office/drawing/2014/main" id="{16BA0741-61D0-4B78-99A2-84727B1545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85544" y="739526"/>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8">
              <a:extLst>
                <a:ext uri="{FF2B5EF4-FFF2-40B4-BE49-F238E27FC236}">
                  <a16:creationId xmlns:a16="http://schemas.microsoft.com/office/drawing/2014/main" id="{608BEE1D-8947-4860-92E2-DF5E726176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91805" y="410116"/>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52">
              <a:extLst>
                <a:ext uri="{FF2B5EF4-FFF2-40B4-BE49-F238E27FC236}">
                  <a16:creationId xmlns:a16="http://schemas.microsoft.com/office/drawing/2014/main" id="{23477C11-8260-4FBB-821B-620D7E4C72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73512" y="451020"/>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54">
              <a:extLst>
                <a:ext uri="{FF2B5EF4-FFF2-40B4-BE49-F238E27FC236}">
                  <a16:creationId xmlns:a16="http://schemas.microsoft.com/office/drawing/2014/main" id="{E1B67178-0C14-4601-BF94-91DCCCD9EC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50440" y="614648"/>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59">
              <a:extLst>
                <a:ext uri="{FF2B5EF4-FFF2-40B4-BE49-F238E27FC236}">
                  <a16:creationId xmlns:a16="http://schemas.microsoft.com/office/drawing/2014/main" id="{EDEB60C8-CA29-46D3-9AA7-9F7A1252D5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30052" y="255923"/>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78">
              <a:extLst>
                <a:ext uri="{FF2B5EF4-FFF2-40B4-BE49-F238E27FC236}">
                  <a16:creationId xmlns:a16="http://schemas.microsoft.com/office/drawing/2014/main" id="{9E5C2B83-454B-4951-8B08-3D617778E7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10818" y="721463"/>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79">
              <a:extLst>
                <a:ext uri="{FF2B5EF4-FFF2-40B4-BE49-F238E27FC236}">
                  <a16:creationId xmlns:a16="http://schemas.microsoft.com/office/drawing/2014/main" id="{AFAD21A0-BC8E-4635-AFFB-E87CD92C8F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57583" y="742705"/>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84">
              <a:extLst>
                <a:ext uri="{FF2B5EF4-FFF2-40B4-BE49-F238E27FC236}">
                  <a16:creationId xmlns:a16="http://schemas.microsoft.com/office/drawing/2014/main" id="{4B01379C-61AE-4191-B726-E8A6D84B9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92308" y="516877"/>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86">
              <a:extLst>
                <a:ext uri="{FF2B5EF4-FFF2-40B4-BE49-F238E27FC236}">
                  <a16:creationId xmlns:a16="http://schemas.microsoft.com/office/drawing/2014/main" id="{38F67446-9956-4CD9-B003-A772F21589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02277" y="170868"/>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106">
              <a:extLst>
                <a:ext uri="{FF2B5EF4-FFF2-40B4-BE49-F238E27FC236}">
                  <a16:creationId xmlns:a16="http://schemas.microsoft.com/office/drawing/2014/main" id="{FBA47277-EA28-45EB-80A0-64DA80757D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37976" y="58948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110">
              <a:extLst>
                <a:ext uri="{FF2B5EF4-FFF2-40B4-BE49-F238E27FC236}">
                  <a16:creationId xmlns:a16="http://schemas.microsoft.com/office/drawing/2014/main" id="{F74A8421-8E72-4D0B-A55B-E4EC1DCAC5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15700" y="341651"/>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123">
              <a:extLst>
                <a:ext uri="{FF2B5EF4-FFF2-40B4-BE49-F238E27FC236}">
                  <a16:creationId xmlns:a16="http://schemas.microsoft.com/office/drawing/2014/main" id="{779CF57F-496E-4365-8D91-7326A2120B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97412" y="214054"/>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130">
              <a:extLst>
                <a:ext uri="{FF2B5EF4-FFF2-40B4-BE49-F238E27FC236}">
                  <a16:creationId xmlns:a16="http://schemas.microsoft.com/office/drawing/2014/main" id="{160F21FA-063A-4C1C-A5D4-60AD79CB2E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70633" y="503303"/>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135">
              <a:extLst>
                <a:ext uri="{FF2B5EF4-FFF2-40B4-BE49-F238E27FC236}">
                  <a16:creationId xmlns:a16="http://schemas.microsoft.com/office/drawing/2014/main" id="{8FABF168-1906-4AE6-B3F5-15EEE8CADF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75569" y="709436"/>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25">
              <a:extLst>
                <a:ext uri="{FF2B5EF4-FFF2-40B4-BE49-F238E27FC236}">
                  <a16:creationId xmlns:a16="http://schemas.microsoft.com/office/drawing/2014/main" id="{72F9124E-1C2B-47FD-84F9-256BBABDF2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11214" y="6498682"/>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31">
              <a:extLst>
                <a:ext uri="{FF2B5EF4-FFF2-40B4-BE49-F238E27FC236}">
                  <a16:creationId xmlns:a16="http://schemas.microsoft.com/office/drawing/2014/main" id="{F8E5A5B8-608D-41E9-80D8-30354569FC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390137" y="6281545"/>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36">
              <a:extLst>
                <a:ext uri="{FF2B5EF4-FFF2-40B4-BE49-F238E27FC236}">
                  <a16:creationId xmlns:a16="http://schemas.microsoft.com/office/drawing/2014/main" id="{F359FC54-371A-45E1-BC00-CC4B391E9D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92949" y="6047123"/>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1">
              <a:extLst>
                <a:ext uri="{FF2B5EF4-FFF2-40B4-BE49-F238E27FC236}">
                  <a16:creationId xmlns:a16="http://schemas.microsoft.com/office/drawing/2014/main" id="{92CACDFB-D6E2-43E1-AD6A-8DEF07D6FA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92949" y="6279131"/>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9">
              <a:extLst>
                <a:ext uri="{FF2B5EF4-FFF2-40B4-BE49-F238E27FC236}">
                  <a16:creationId xmlns:a16="http://schemas.microsoft.com/office/drawing/2014/main" id="{369D6F1B-277E-4BFA-802A-DBB2994A19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63831" y="6508346"/>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70">
              <a:extLst>
                <a:ext uri="{FF2B5EF4-FFF2-40B4-BE49-F238E27FC236}">
                  <a16:creationId xmlns:a16="http://schemas.microsoft.com/office/drawing/2014/main" id="{D5434E53-B08F-4ACA-91A1-72DD4A438C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74409" y="6247124"/>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85">
              <a:extLst>
                <a:ext uri="{FF2B5EF4-FFF2-40B4-BE49-F238E27FC236}">
                  <a16:creationId xmlns:a16="http://schemas.microsoft.com/office/drawing/2014/main" id="{31AA32B8-ECA1-4652-A7F6-C64A164836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77815" y="6435018"/>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87">
              <a:extLst>
                <a:ext uri="{FF2B5EF4-FFF2-40B4-BE49-F238E27FC236}">
                  <a16:creationId xmlns:a16="http://schemas.microsoft.com/office/drawing/2014/main" id="{D5A98D8E-922A-450B-BAC7-624373E873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865294" y="6658052"/>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117">
              <a:extLst>
                <a:ext uri="{FF2B5EF4-FFF2-40B4-BE49-F238E27FC236}">
                  <a16:creationId xmlns:a16="http://schemas.microsoft.com/office/drawing/2014/main" id="{1AAA8D66-0CB7-4E6F-A817-5DA6D1D9E0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72050" y="5977372"/>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18">
              <a:extLst>
                <a:ext uri="{FF2B5EF4-FFF2-40B4-BE49-F238E27FC236}">
                  <a16:creationId xmlns:a16="http://schemas.microsoft.com/office/drawing/2014/main" id="{7B8A3B09-BC97-4F21-94E9-5C5952669B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61466" y="6555059"/>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19">
              <a:extLst>
                <a:ext uri="{FF2B5EF4-FFF2-40B4-BE49-F238E27FC236}">
                  <a16:creationId xmlns:a16="http://schemas.microsoft.com/office/drawing/2014/main" id="{3E575223-DEC9-4512-ACB3-7EF79DFE8F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48140" y="6286684"/>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39">
              <a:extLst>
                <a:ext uri="{FF2B5EF4-FFF2-40B4-BE49-F238E27FC236}">
                  <a16:creationId xmlns:a16="http://schemas.microsoft.com/office/drawing/2014/main" id="{A2F60DB8-8105-41B6-A657-59AC8FAD41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33386" y="6545898"/>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44">
              <a:extLst>
                <a:ext uri="{FF2B5EF4-FFF2-40B4-BE49-F238E27FC236}">
                  <a16:creationId xmlns:a16="http://schemas.microsoft.com/office/drawing/2014/main" id="{8E5C413D-130F-40EF-986E-3803AA20D9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296245" y="6087360"/>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45">
              <a:extLst>
                <a:ext uri="{FF2B5EF4-FFF2-40B4-BE49-F238E27FC236}">
                  <a16:creationId xmlns:a16="http://schemas.microsoft.com/office/drawing/2014/main" id="{AA0BCB10-8327-484F-A6E0-A2BBA90B1D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12555" y="6299024"/>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8">
              <a:extLst>
                <a:ext uri="{FF2B5EF4-FFF2-40B4-BE49-F238E27FC236}">
                  <a16:creationId xmlns:a16="http://schemas.microsoft.com/office/drawing/2014/main" id="{42BBD930-764C-4A48-9EFE-3D7BD59D26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339098" y="673513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8">
              <a:extLst>
                <a:ext uri="{FF2B5EF4-FFF2-40B4-BE49-F238E27FC236}">
                  <a16:creationId xmlns:a16="http://schemas.microsoft.com/office/drawing/2014/main" id="{81F2F622-5B4D-47DB-8E8E-C6C5090133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51280" y="3532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8">
              <a:extLst>
                <a:ext uri="{FF2B5EF4-FFF2-40B4-BE49-F238E27FC236}">
                  <a16:creationId xmlns:a16="http://schemas.microsoft.com/office/drawing/2014/main" id="{D11F209F-C153-40EF-9687-AC9B7EDC35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51457" y="9752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106">
              <a:extLst>
                <a:ext uri="{FF2B5EF4-FFF2-40B4-BE49-F238E27FC236}">
                  <a16:creationId xmlns:a16="http://schemas.microsoft.com/office/drawing/2014/main" id="{F2C892FE-0BCC-436C-A56C-75F22A5326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430707" y="1879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06">
              <a:extLst>
                <a:ext uri="{FF2B5EF4-FFF2-40B4-BE49-F238E27FC236}">
                  <a16:creationId xmlns:a16="http://schemas.microsoft.com/office/drawing/2014/main" id="{C04D8270-78E5-442F-A13E-8F36B46DA9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388303" y="6714519"/>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8">
              <a:extLst>
                <a:ext uri="{FF2B5EF4-FFF2-40B4-BE49-F238E27FC236}">
                  <a16:creationId xmlns:a16="http://schemas.microsoft.com/office/drawing/2014/main" id="{2364C396-D32B-4204-BE3D-7978AEC4A4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29013" y="669215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10">
              <a:extLst>
                <a:ext uri="{FF2B5EF4-FFF2-40B4-BE49-F238E27FC236}">
                  <a16:creationId xmlns:a16="http://schemas.microsoft.com/office/drawing/2014/main" id="{94890050-B99A-49B3-AA43-B907D7BC40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118346" y="125820"/>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15">
              <a:extLst>
                <a:ext uri="{FF2B5EF4-FFF2-40B4-BE49-F238E27FC236}">
                  <a16:creationId xmlns:a16="http://schemas.microsoft.com/office/drawing/2014/main" id="{4F10F360-2A8A-47C7-97F1-39C21A3E0D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122276" y="640017"/>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18">
              <a:extLst>
                <a:ext uri="{FF2B5EF4-FFF2-40B4-BE49-F238E27FC236}">
                  <a16:creationId xmlns:a16="http://schemas.microsoft.com/office/drawing/2014/main" id="{B941FB0E-BF49-4CEF-8D20-36B788D3B9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125690" y="383274"/>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52">
              <a:extLst>
                <a:ext uri="{FF2B5EF4-FFF2-40B4-BE49-F238E27FC236}">
                  <a16:creationId xmlns:a16="http://schemas.microsoft.com/office/drawing/2014/main" id="{162B6B81-4CA7-440F-8815-60920B9603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07397" y="424178"/>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54">
              <a:extLst>
                <a:ext uri="{FF2B5EF4-FFF2-40B4-BE49-F238E27FC236}">
                  <a16:creationId xmlns:a16="http://schemas.microsoft.com/office/drawing/2014/main" id="{D5ECC74F-C23A-4D14-8843-30C85D26D1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782340" y="684468"/>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59">
              <a:extLst>
                <a:ext uri="{FF2B5EF4-FFF2-40B4-BE49-F238E27FC236}">
                  <a16:creationId xmlns:a16="http://schemas.microsoft.com/office/drawing/2014/main" id="{169EAE32-FA5D-417A-9E3D-ED5FC3A9C7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763937" y="229081"/>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78">
              <a:extLst>
                <a:ext uri="{FF2B5EF4-FFF2-40B4-BE49-F238E27FC236}">
                  <a16:creationId xmlns:a16="http://schemas.microsoft.com/office/drawing/2014/main" id="{81E3B909-6FF7-4890-B0F9-AF9949309C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544703" y="694621"/>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84">
              <a:extLst>
                <a:ext uri="{FF2B5EF4-FFF2-40B4-BE49-F238E27FC236}">
                  <a16:creationId xmlns:a16="http://schemas.microsoft.com/office/drawing/2014/main" id="{8A143A49-AE2E-4E58-80F5-ED3669450C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526193" y="490035"/>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86">
              <a:extLst>
                <a:ext uri="{FF2B5EF4-FFF2-40B4-BE49-F238E27FC236}">
                  <a16:creationId xmlns:a16="http://schemas.microsoft.com/office/drawing/2014/main" id="{CABDA8BE-A80E-4A04-8F32-5125E97D05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536162" y="144026"/>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106">
              <a:extLst>
                <a:ext uri="{FF2B5EF4-FFF2-40B4-BE49-F238E27FC236}">
                  <a16:creationId xmlns:a16="http://schemas.microsoft.com/office/drawing/2014/main" id="{F6679A4D-9FFD-4D03-9A13-3A08FDCE9B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271861" y="56264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110">
              <a:extLst>
                <a:ext uri="{FF2B5EF4-FFF2-40B4-BE49-F238E27FC236}">
                  <a16:creationId xmlns:a16="http://schemas.microsoft.com/office/drawing/2014/main" id="{F8AE33DF-4319-45F4-A184-8C61154F1F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249585" y="314809"/>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123">
              <a:extLst>
                <a:ext uri="{FF2B5EF4-FFF2-40B4-BE49-F238E27FC236}">
                  <a16:creationId xmlns:a16="http://schemas.microsoft.com/office/drawing/2014/main" id="{203B12AA-A3BD-4B7B-B036-18BB772340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031297" y="187212"/>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130">
              <a:extLst>
                <a:ext uri="{FF2B5EF4-FFF2-40B4-BE49-F238E27FC236}">
                  <a16:creationId xmlns:a16="http://schemas.microsoft.com/office/drawing/2014/main" id="{8B3AB77A-1475-48E6-B794-BAFBE891FF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004518" y="476461"/>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135">
              <a:extLst>
                <a:ext uri="{FF2B5EF4-FFF2-40B4-BE49-F238E27FC236}">
                  <a16:creationId xmlns:a16="http://schemas.microsoft.com/office/drawing/2014/main" id="{799215C2-6C9A-474F-A5A4-C0B64A7F8B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005326" y="743978"/>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25">
              <a:extLst>
                <a:ext uri="{FF2B5EF4-FFF2-40B4-BE49-F238E27FC236}">
                  <a16:creationId xmlns:a16="http://schemas.microsoft.com/office/drawing/2014/main" id="{4CE3BA64-0E28-4234-BB1F-291B797098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045099" y="6471840"/>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31">
              <a:extLst>
                <a:ext uri="{FF2B5EF4-FFF2-40B4-BE49-F238E27FC236}">
                  <a16:creationId xmlns:a16="http://schemas.microsoft.com/office/drawing/2014/main" id="{67D91C73-C376-4277-9EFD-9FD0470AD2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024022" y="6254703"/>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41">
              <a:extLst>
                <a:ext uri="{FF2B5EF4-FFF2-40B4-BE49-F238E27FC236}">
                  <a16:creationId xmlns:a16="http://schemas.microsoft.com/office/drawing/2014/main" id="{3B663AEA-3170-47F1-999C-74A61A961D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811455" y="6124455"/>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49">
              <a:extLst>
                <a:ext uri="{FF2B5EF4-FFF2-40B4-BE49-F238E27FC236}">
                  <a16:creationId xmlns:a16="http://schemas.microsoft.com/office/drawing/2014/main" id="{D1A61960-42E0-4162-9516-2A7EC18F97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797716" y="6481504"/>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70">
              <a:extLst>
                <a:ext uri="{FF2B5EF4-FFF2-40B4-BE49-F238E27FC236}">
                  <a16:creationId xmlns:a16="http://schemas.microsoft.com/office/drawing/2014/main" id="{409D0999-B4C1-4806-8388-89F9DA6CB1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508294" y="6220282"/>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85">
              <a:extLst>
                <a:ext uri="{FF2B5EF4-FFF2-40B4-BE49-F238E27FC236}">
                  <a16:creationId xmlns:a16="http://schemas.microsoft.com/office/drawing/2014/main" id="{D281BE1A-6972-4D40-B89F-7D3B35E0AB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511700" y="6408176"/>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87">
              <a:extLst>
                <a:ext uri="{FF2B5EF4-FFF2-40B4-BE49-F238E27FC236}">
                  <a16:creationId xmlns:a16="http://schemas.microsoft.com/office/drawing/2014/main" id="{101325E8-3735-4D9E-AD4A-940C5B14F1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499179" y="6631210"/>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103">
              <a:extLst>
                <a:ext uri="{FF2B5EF4-FFF2-40B4-BE49-F238E27FC236}">
                  <a16:creationId xmlns:a16="http://schemas.microsoft.com/office/drawing/2014/main" id="{0B6F7609-A46F-495F-ACA3-C299FBDD27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234692" y="672666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117">
              <a:extLst>
                <a:ext uri="{FF2B5EF4-FFF2-40B4-BE49-F238E27FC236}">
                  <a16:creationId xmlns:a16="http://schemas.microsoft.com/office/drawing/2014/main" id="{A0A8F5DC-6AEA-4EE6-B393-417DA1EDA6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305935" y="595053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118">
              <a:extLst>
                <a:ext uri="{FF2B5EF4-FFF2-40B4-BE49-F238E27FC236}">
                  <a16:creationId xmlns:a16="http://schemas.microsoft.com/office/drawing/2014/main" id="{7EEFD3A9-D993-4A34-849E-2CC00645F7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195351" y="6528217"/>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119">
              <a:extLst>
                <a:ext uri="{FF2B5EF4-FFF2-40B4-BE49-F238E27FC236}">
                  <a16:creationId xmlns:a16="http://schemas.microsoft.com/office/drawing/2014/main" id="{5C65C06C-6AE3-4741-A0B0-AB4626AA8D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182025" y="6215534"/>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139">
              <a:extLst>
                <a:ext uri="{FF2B5EF4-FFF2-40B4-BE49-F238E27FC236}">
                  <a16:creationId xmlns:a16="http://schemas.microsoft.com/office/drawing/2014/main" id="{E1086A18-29F9-4452-B314-8C41598338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7967271" y="6532704"/>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144">
              <a:extLst>
                <a:ext uri="{FF2B5EF4-FFF2-40B4-BE49-F238E27FC236}">
                  <a16:creationId xmlns:a16="http://schemas.microsoft.com/office/drawing/2014/main" id="{04F4D575-818F-4EDA-8D6F-4FB2DE6749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7930130" y="6060518"/>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145">
              <a:extLst>
                <a:ext uri="{FF2B5EF4-FFF2-40B4-BE49-F238E27FC236}">
                  <a16:creationId xmlns:a16="http://schemas.microsoft.com/office/drawing/2014/main" id="{0E161E48-85EB-4A49-BC06-364995C517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7946440" y="6272182"/>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8">
              <a:extLst>
                <a:ext uri="{FF2B5EF4-FFF2-40B4-BE49-F238E27FC236}">
                  <a16:creationId xmlns:a16="http://schemas.microsoft.com/office/drawing/2014/main" id="{12412E23-0A88-4F9B-93D5-83AB1CBD47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7972983" y="672193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8">
              <a:extLst>
                <a:ext uri="{FF2B5EF4-FFF2-40B4-BE49-F238E27FC236}">
                  <a16:creationId xmlns:a16="http://schemas.microsoft.com/office/drawing/2014/main" id="{35CA5C8C-D72C-482D-9453-B29DFEEE42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785165" y="848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8">
              <a:extLst>
                <a:ext uri="{FF2B5EF4-FFF2-40B4-BE49-F238E27FC236}">
                  <a16:creationId xmlns:a16="http://schemas.microsoft.com/office/drawing/2014/main" id="{9A71EDCD-24BC-4A17-9B64-DC1E2858A8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285342" y="7068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106">
              <a:extLst>
                <a:ext uri="{FF2B5EF4-FFF2-40B4-BE49-F238E27FC236}">
                  <a16:creationId xmlns:a16="http://schemas.microsoft.com/office/drawing/2014/main" id="{A50F6063-95E3-4BDF-B880-F33DCD1E2C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010400" y="45862"/>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106">
              <a:extLst>
                <a:ext uri="{FF2B5EF4-FFF2-40B4-BE49-F238E27FC236}">
                  <a16:creationId xmlns:a16="http://schemas.microsoft.com/office/drawing/2014/main" id="{E1FA8E71-2DDE-4E51-9875-B964A69346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022188" y="668767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10">
              <a:extLst>
                <a:ext uri="{FF2B5EF4-FFF2-40B4-BE49-F238E27FC236}">
                  <a16:creationId xmlns:a16="http://schemas.microsoft.com/office/drawing/2014/main" id="{199A2DF2-B31D-408E-8626-2C40CC0B21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7787069" y="166477"/>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15">
              <a:extLst>
                <a:ext uri="{FF2B5EF4-FFF2-40B4-BE49-F238E27FC236}">
                  <a16:creationId xmlns:a16="http://schemas.microsoft.com/office/drawing/2014/main" id="{38277593-F182-4499-B80F-3E529D8D08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7790999" y="680674"/>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18">
              <a:extLst>
                <a:ext uri="{FF2B5EF4-FFF2-40B4-BE49-F238E27FC236}">
                  <a16:creationId xmlns:a16="http://schemas.microsoft.com/office/drawing/2014/main" id="{C83EF657-5D67-4019-9E20-17CCD4C58E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7794413" y="423931"/>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8">
              <a:extLst>
                <a:ext uri="{FF2B5EF4-FFF2-40B4-BE49-F238E27FC236}">
                  <a16:creationId xmlns:a16="http://schemas.microsoft.com/office/drawing/2014/main" id="{3B992048-CE4D-4C79-8265-F49ACF10D0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2192" y="668396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23">
              <a:extLst>
                <a:ext uri="{FF2B5EF4-FFF2-40B4-BE49-F238E27FC236}">
                  <a16:creationId xmlns:a16="http://schemas.microsoft.com/office/drawing/2014/main" id="{6B0E5B35-D3B7-4BEB-839F-D258E79A0F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54268" y="87679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26">
              <a:extLst>
                <a:ext uri="{FF2B5EF4-FFF2-40B4-BE49-F238E27FC236}">
                  <a16:creationId xmlns:a16="http://schemas.microsoft.com/office/drawing/2014/main" id="{0A5309F9-3D88-4474-ABD7-B61C20EEAA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41492" y="136050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27">
              <a:extLst>
                <a:ext uri="{FF2B5EF4-FFF2-40B4-BE49-F238E27FC236}">
                  <a16:creationId xmlns:a16="http://schemas.microsoft.com/office/drawing/2014/main" id="{C4D0EC36-D809-4017-A7B7-70EF532505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31968" y="1797607"/>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28">
              <a:extLst>
                <a:ext uri="{FF2B5EF4-FFF2-40B4-BE49-F238E27FC236}">
                  <a16:creationId xmlns:a16="http://schemas.microsoft.com/office/drawing/2014/main" id="{FBDEBED8-29DF-4480-8174-2215AF3ED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19052" y="157501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30">
              <a:extLst>
                <a:ext uri="{FF2B5EF4-FFF2-40B4-BE49-F238E27FC236}">
                  <a16:creationId xmlns:a16="http://schemas.microsoft.com/office/drawing/2014/main" id="{3444EF1F-615A-46FF-ABD9-F8C3E27AF1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94302" y="111811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43">
              <a:extLst>
                <a:ext uri="{FF2B5EF4-FFF2-40B4-BE49-F238E27FC236}">
                  <a16:creationId xmlns:a16="http://schemas.microsoft.com/office/drawing/2014/main" id="{47063C05-57F6-44CA-9FD0-6206D1A0C4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08294" y="826006"/>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51">
              <a:extLst>
                <a:ext uri="{FF2B5EF4-FFF2-40B4-BE49-F238E27FC236}">
                  <a16:creationId xmlns:a16="http://schemas.microsoft.com/office/drawing/2014/main" id="{73C07EAB-D311-4701-AF3F-FB2F55FEC8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81263" y="980422"/>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52">
              <a:extLst>
                <a:ext uri="{FF2B5EF4-FFF2-40B4-BE49-F238E27FC236}">
                  <a16:creationId xmlns:a16="http://schemas.microsoft.com/office/drawing/2014/main" id="{26072D6D-FE3B-47A4-8F9D-711D9F617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78268" y="415991"/>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53">
              <a:extLst>
                <a:ext uri="{FF2B5EF4-FFF2-40B4-BE49-F238E27FC236}">
                  <a16:creationId xmlns:a16="http://schemas.microsoft.com/office/drawing/2014/main" id="{0FAA55A3-30BC-408E-8D76-63F4A114E3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69349" y="1219195"/>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54">
              <a:extLst>
                <a:ext uri="{FF2B5EF4-FFF2-40B4-BE49-F238E27FC236}">
                  <a16:creationId xmlns:a16="http://schemas.microsoft.com/office/drawing/2014/main" id="{94A75CDE-F5FD-4343-800E-D6683426D7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5196" y="579619"/>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55">
              <a:extLst>
                <a:ext uri="{FF2B5EF4-FFF2-40B4-BE49-F238E27FC236}">
                  <a16:creationId xmlns:a16="http://schemas.microsoft.com/office/drawing/2014/main" id="{BDB3210B-EBD6-49C4-B615-F17B281B02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69209" y="1428796"/>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56">
              <a:extLst>
                <a:ext uri="{FF2B5EF4-FFF2-40B4-BE49-F238E27FC236}">
                  <a16:creationId xmlns:a16="http://schemas.microsoft.com/office/drawing/2014/main" id="{D85BCAD4-3F0F-401D-8253-E514BE040D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68905" y="2258832"/>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57">
              <a:extLst>
                <a:ext uri="{FF2B5EF4-FFF2-40B4-BE49-F238E27FC236}">
                  <a16:creationId xmlns:a16="http://schemas.microsoft.com/office/drawing/2014/main" id="{176EC456-36D0-4751-86EE-E8E5D48EBB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5358" y="1638541"/>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59">
              <a:extLst>
                <a:ext uri="{FF2B5EF4-FFF2-40B4-BE49-F238E27FC236}">
                  <a16:creationId xmlns:a16="http://schemas.microsoft.com/office/drawing/2014/main" id="{E6CC98B0-1624-48FE-98C5-66620ECF7D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4808" y="220894"/>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60">
              <a:extLst>
                <a:ext uri="{FF2B5EF4-FFF2-40B4-BE49-F238E27FC236}">
                  <a16:creationId xmlns:a16="http://schemas.microsoft.com/office/drawing/2014/main" id="{8D98D9B3-C3C3-42B4-A836-2FDAAF9F24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0039" y="1868335"/>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61">
              <a:extLst>
                <a:ext uri="{FF2B5EF4-FFF2-40B4-BE49-F238E27FC236}">
                  <a16:creationId xmlns:a16="http://schemas.microsoft.com/office/drawing/2014/main" id="{A203AABB-A7B2-4544-88FB-2DB3A7CCC2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6336" y="2102695"/>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78">
              <a:extLst>
                <a:ext uri="{FF2B5EF4-FFF2-40B4-BE49-F238E27FC236}">
                  <a16:creationId xmlns:a16="http://schemas.microsoft.com/office/drawing/2014/main" id="{680D5D17-AC96-4E0F-ADB9-FCE1FF4CE7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73739" y="686434"/>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84">
              <a:extLst>
                <a:ext uri="{FF2B5EF4-FFF2-40B4-BE49-F238E27FC236}">
                  <a16:creationId xmlns:a16="http://schemas.microsoft.com/office/drawing/2014/main" id="{BF0C7978-F9E2-4005-9574-15B3FB5538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55229" y="481848"/>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86">
              <a:extLst>
                <a:ext uri="{FF2B5EF4-FFF2-40B4-BE49-F238E27FC236}">
                  <a16:creationId xmlns:a16="http://schemas.microsoft.com/office/drawing/2014/main" id="{9CC06248-C521-4E65-9620-07D06F8933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65198" y="135839"/>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106">
              <a:extLst>
                <a:ext uri="{FF2B5EF4-FFF2-40B4-BE49-F238E27FC236}">
                  <a16:creationId xmlns:a16="http://schemas.microsoft.com/office/drawing/2014/main" id="{705B6C10-6A43-4BBE-A52C-DC2DAECAF1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00897" y="55445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110">
              <a:extLst>
                <a:ext uri="{FF2B5EF4-FFF2-40B4-BE49-F238E27FC236}">
                  <a16:creationId xmlns:a16="http://schemas.microsoft.com/office/drawing/2014/main" id="{5BA4A0DD-7264-46BB-8644-3C50941C9A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78621" y="306622"/>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112">
              <a:extLst>
                <a:ext uri="{FF2B5EF4-FFF2-40B4-BE49-F238E27FC236}">
                  <a16:creationId xmlns:a16="http://schemas.microsoft.com/office/drawing/2014/main" id="{B452AC30-E9F4-4529-BD6E-5ADCDA5339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88915" y="75716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123">
              <a:extLst>
                <a:ext uri="{FF2B5EF4-FFF2-40B4-BE49-F238E27FC236}">
                  <a16:creationId xmlns:a16="http://schemas.microsoft.com/office/drawing/2014/main" id="{68EDA7F2-4EE5-4AEC-A504-CB08F6B9A7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60333" y="179025"/>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130">
              <a:extLst>
                <a:ext uri="{FF2B5EF4-FFF2-40B4-BE49-F238E27FC236}">
                  <a16:creationId xmlns:a16="http://schemas.microsoft.com/office/drawing/2014/main" id="{5E189D22-8F54-46F8-9611-4F1FCC31BD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33554" y="468274"/>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135">
              <a:extLst>
                <a:ext uri="{FF2B5EF4-FFF2-40B4-BE49-F238E27FC236}">
                  <a16:creationId xmlns:a16="http://schemas.microsoft.com/office/drawing/2014/main" id="{B761794A-7FCE-4DAA-B710-803CA99FAA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35160" y="688450"/>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5">
              <a:extLst>
                <a:ext uri="{FF2B5EF4-FFF2-40B4-BE49-F238E27FC236}">
                  <a16:creationId xmlns:a16="http://schemas.microsoft.com/office/drawing/2014/main" id="{20995D3A-FC68-4B79-9632-2BB10ECA87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57127" y="2790354"/>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6">
              <a:extLst>
                <a:ext uri="{FF2B5EF4-FFF2-40B4-BE49-F238E27FC236}">
                  <a16:creationId xmlns:a16="http://schemas.microsoft.com/office/drawing/2014/main" id="{49C159BB-7257-4A09-8C12-6AF61D7117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58654" y="5074748"/>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7">
              <a:extLst>
                <a:ext uri="{FF2B5EF4-FFF2-40B4-BE49-F238E27FC236}">
                  <a16:creationId xmlns:a16="http://schemas.microsoft.com/office/drawing/2014/main" id="{F5CD4467-A569-43CF-86A0-79473F5807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27084" y="2504041"/>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8">
              <a:extLst>
                <a:ext uri="{FF2B5EF4-FFF2-40B4-BE49-F238E27FC236}">
                  <a16:creationId xmlns:a16="http://schemas.microsoft.com/office/drawing/2014/main" id="{E4FC1A14-AE5B-4899-95DD-9C56237DA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15532" y="477570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9">
              <a:extLst>
                <a:ext uri="{FF2B5EF4-FFF2-40B4-BE49-F238E27FC236}">
                  <a16:creationId xmlns:a16="http://schemas.microsoft.com/office/drawing/2014/main" id="{EC77E2DE-CC58-4107-A404-885D2613A5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23670" y="449523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11">
              <a:extLst>
                <a:ext uri="{FF2B5EF4-FFF2-40B4-BE49-F238E27FC236}">
                  <a16:creationId xmlns:a16="http://schemas.microsoft.com/office/drawing/2014/main" id="{0E497A22-C9CB-4ADE-AE43-9E6768B22B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4031" y="423399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12">
              <a:extLst>
                <a:ext uri="{FF2B5EF4-FFF2-40B4-BE49-F238E27FC236}">
                  <a16:creationId xmlns:a16="http://schemas.microsoft.com/office/drawing/2014/main" id="{64056CC8-26C8-4739-B9F7-0F23B778AB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5807" y="373151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13">
              <a:extLst>
                <a:ext uri="{FF2B5EF4-FFF2-40B4-BE49-F238E27FC236}">
                  <a16:creationId xmlns:a16="http://schemas.microsoft.com/office/drawing/2014/main" id="{CABABB06-E976-4F92-836D-60FC8F8D1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00272" y="3135487"/>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14">
              <a:extLst>
                <a:ext uri="{FF2B5EF4-FFF2-40B4-BE49-F238E27FC236}">
                  <a16:creationId xmlns:a16="http://schemas.microsoft.com/office/drawing/2014/main" id="{FD9DF2A8-9AFC-48B4-BF3A-14B73A84FB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0912" y="337541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16">
              <a:extLst>
                <a:ext uri="{FF2B5EF4-FFF2-40B4-BE49-F238E27FC236}">
                  <a16:creationId xmlns:a16="http://schemas.microsoft.com/office/drawing/2014/main" id="{C8825D2E-6C88-42BD-9C25-F3B9B332E1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4647" y="397454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17">
              <a:extLst>
                <a:ext uri="{FF2B5EF4-FFF2-40B4-BE49-F238E27FC236}">
                  <a16:creationId xmlns:a16="http://schemas.microsoft.com/office/drawing/2014/main" id="{DE603ADB-B4D2-4A70-B88F-260F1D318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09626" y="538723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21">
              <a:extLst>
                <a:ext uri="{FF2B5EF4-FFF2-40B4-BE49-F238E27FC236}">
                  <a16:creationId xmlns:a16="http://schemas.microsoft.com/office/drawing/2014/main" id="{C2878743-161E-4A64-8B65-B4FCBF7B1B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7617" y="569839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29">
              <a:extLst>
                <a:ext uri="{FF2B5EF4-FFF2-40B4-BE49-F238E27FC236}">
                  <a16:creationId xmlns:a16="http://schemas.microsoft.com/office/drawing/2014/main" id="{0C654FE1-36CF-4690-9309-DABBF02F3B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8500" y="593709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31">
              <a:extLst>
                <a:ext uri="{FF2B5EF4-FFF2-40B4-BE49-F238E27FC236}">
                  <a16:creationId xmlns:a16="http://schemas.microsoft.com/office/drawing/2014/main" id="{7D6AB6E9-0118-49A0-8EBF-B42E9F738F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4887" y="629616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32">
              <a:extLst>
                <a:ext uri="{FF2B5EF4-FFF2-40B4-BE49-F238E27FC236}">
                  <a16:creationId xmlns:a16="http://schemas.microsoft.com/office/drawing/2014/main" id="{69778DD7-B38B-4E4F-8202-45BA1DC3B4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8381" y="3261571"/>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33">
              <a:extLst>
                <a:ext uri="{FF2B5EF4-FFF2-40B4-BE49-F238E27FC236}">
                  <a16:creationId xmlns:a16="http://schemas.microsoft.com/office/drawing/2014/main" id="{BD9887A7-6930-4D93-9DFD-01CA3CFB84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48294" y="4352882"/>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34">
              <a:extLst>
                <a:ext uri="{FF2B5EF4-FFF2-40B4-BE49-F238E27FC236}">
                  <a16:creationId xmlns:a16="http://schemas.microsoft.com/office/drawing/2014/main" id="{4052AE48-583B-48C9-A247-060CA2896F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2224" y="5350205"/>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35">
              <a:extLst>
                <a:ext uri="{FF2B5EF4-FFF2-40B4-BE49-F238E27FC236}">
                  <a16:creationId xmlns:a16="http://schemas.microsoft.com/office/drawing/2014/main" id="{9FD5A422-7830-4B7A-A2ED-CA92A12C93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47876" y="4561109"/>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36">
              <a:extLst>
                <a:ext uri="{FF2B5EF4-FFF2-40B4-BE49-F238E27FC236}">
                  <a16:creationId xmlns:a16="http://schemas.microsoft.com/office/drawing/2014/main" id="{F9916F67-3F6A-4C0C-A067-87AF502B9B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0013" y="6012094"/>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37">
              <a:extLst>
                <a:ext uri="{FF2B5EF4-FFF2-40B4-BE49-F238E27FC236}">
                  <a16:creationId xmlns:a16="http://schemas.microsoft.com/office/drawing/2014/main" id="{F0CE1BEA-482A-497E-B5E5-8285D2A281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1779" y="3025631"/>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38">
              <a:extLst>
                <a:ext uri="{FF2B5EF4-FFF2-40B4-BE49-F238E27FC236}">
                  <a16:creationId xmlns:a16="http://schemas.microsoft.com/office/drawing/2014/main" id="{183BC246-BF63-4530-91A0-7BC015C6FC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9448" y="4865727"/>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39">
              <a:extLst>
                <a:ext uri="{FF2B5EF4-FFF2-40B4-BE49-F238E27FC236}">
                  <a16:creationId xmlns:a16="http://schemas.microsoft.com/office/drawing/2014/main" id="{9377B4B9-6ED2-4872-9CFB-829BA2BEB4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1556" y="5106848"/>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40">
              <a:extLst>
                <a:ext uri="{FF2B5EF4-FFF2-40B4-BE49-F238E27FC236}">
                  <a16:creationId xmlns:a16="http://schemas.microsoft.com/office/drawing/2014/main" id="{0247E12E-39D9-4F0A-9185-30B9196F1F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6520" y="2563549"/>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41">
              <a:extLst>
                <a:ext uri="{FF2B5EF4-FFF2-40B4-BE49-F238E27FC236}">
                  <a16:creationId xmlns:a16="http://schemas.microsoft.com/office/drawing/2014/main" id="{BFEB6B5F-CFDA-4E9B-9679-E2FE14DCCD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0013" y="6244102"/>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42">
              <a:extLst>
                <a:ext uri="{FF2B5EF4-FFF2-40B4-BE49-F238E27FC236}">
                  <a16:creationId xmlns:a16="http://schemas.microsoft.com/office/drawing/2014/main" id="{C7748D9D-4952-4BDA-A2D2-79CCCEBF3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8181" y="5562118"/>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44">
              <a:extLst>
                <a:ext uri="{FF2B5EF4-FFF2-40B4-BE49-F238E27FC236}">
                  <a16:creationId xmlns:a16="http://schemas.microsoft.com/office/drawing/2014/main" id="{EEB14017-87F5-46EA-991E-69B78C60FD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1971" y="4046246"/>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45">
              <a:extLst>
                <a:ext uri="{FF2B5EF4-FFF2-40B4-BE49-F238E27FC236}">
                  <a16:creationId xmlns:a16="http://schemas.microsoft.com/office/drawing/2014/main" id="{0289F161-F1B2-45F1-9E6E-79B9FB2CD8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9820" y="5802072"/>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46">
              <a:extLst>
                <a:ext uri="{FF2B5EF4-FFF2-40B4-BE49-F238E27FC236}">
                  <a16:creationId xmlns:a16="http://schemas.microsoft.com/office/drawing/2014/main" id="{22AEAE03-AEFB-44B9-84C4-4108C54D95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8879" y="2796168"/>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47">
              <a:extLst>
                <a:ext uri="{FF2B5EF4-FFF2-40B4-BE49-F238E27FC236}">
                  <a16:creationId xmlns:a16="http://schemas.microsoft.com/office/drawing/2014/main" id="{AC29BBAF-F380-49E2-A981-6892986B86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7024" y="3815119"/>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48">
              <a:extLst>
                <a:ext uri="{FF2B5EF4-FFF2-40B4-BE49-F238E27FC236}">
                  <a16:creationId xmlns:a16="http://schemas.microsoft.com/office/drawing/2014/main" id="{AA66B5C6-6339-49B7-B4DD-55A23AE244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2281" y="3581649"/>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49">
              <a:extLst>
                <a:ext uri="{FF2B5EF4-FFF2-40B4-BE49-F238E27FC236}">
                  <a16:creationId xmlns:a16="http://schemas.microsoft.com/office/drawing/2014/main" id="{914C6C7D-5E58-4233-8DDA-A30F9CCCDB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0895" y="6473317"/>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70">
              <a:extLst>
                <a:ext uri="{FF2B5EF4-FFF2-40B4-BE49-F238E27FC236}">
                  <a16:creationId xmlns:a16="http://schemas.microsoft.com/office/drawing/2014/main" id="{F714D64F-6362-4339-A494-157C35F1B3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37330" y="6212095"/>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85">
              <a:extLst>
                <a:ext uri="{FF2B5EF4-FFF2-40B4-BE49-F238E27FC236}">
                  <a16:creationId xmlns:a16="http://schemas.microsoft.com/office/drawing/2014/main" id="{291AFE89-581C-4100-9E75-FBFE3B3CAA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40736" y="6399989"/>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87">
              <a:extLst>
                <a:ext uri="{FF2B5EF4-FFF2-40B4-BE49-F238E27FC236}">
                  <a16:creationId xmlns:a16="http://schemas.microsoft.com/office/drawing/2014/main" id="{AD4A100C-BD8A-47B9-98DF-A89593D4B8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8215" y="6623023"/>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03">
              <a:extLst>
                <a:ext uri="{FF2B5EF4-FFF2-40B4-BE49-F238E27FC236}">
                  <a16:creationId xmlns:a16="http://schemas.microsoft.com/office/drawing/2014/main" id="{67CF13AE-D393-4F1F-A0D4-CB4EF09D64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94939" y="6039992"/>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117">
              <a:extLst>
                <a:ext uri="{FF2B5EF4-FFF2-40B4-BE49-F238E27FC236}">
                  <a16:creationId xmlns:a16="http://schemas.microsoft.com/office/drawing/2014/main" id="{1C40F757-52FD-4397-8D3B-BAAE3CAA85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4971" y="5942343"/>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118">
              <a:extLst>
                <a:ext uri="{FF2B5EF4-FFF2-40B4-BE49-F238E27FC236}">
                  <a16:creationId xmlns:a16="http://schemas.microsoft.com/office/drawing/2014/main" id="{AFB44554-A46E-4ABF-985F-9F1373F4FB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24271" y="661546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119">
              <a:extLst>
                <a:ext uri="{FF2B5EF4-FFF2-40B4-BE49-F238E27FC236}">
                  <a16:creationId xmlns:a16="http://schemas.microsoft.com/office/drawing/2014/main" id="{9D73DFC7-DA1B-4BB7-BEED-58964E7C4C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11378" y="6356828"/>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139">
              <a:extLst>
                <a:ext uri="{FF2B5EF4-FFF2-40B4-BE49-F238E27FC236}">
                  <a16:creationId xmlns:a16="http://schemas.microsoft.com/office/drawing/2014/main" id="{7A79C604-3A80-4307-8135-1E598DE8D6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96307" y="6524517"/>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144">
              <a:extLst>
                <a:ext uri="{FF2B5EF4-FFF2-40B4-BE49-F238E27FC236}">
                  <a16:creationId xmlns:a16="http://schemas.microsoft.com/office/drawing/2014/main" id="{4BA84D6B-68D3-4CB8-B469-DE762E2A85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59166" y="6052331"/>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145">
              <a:extLst>
                <a:ext uri="{FF2B5EF4-FFF2-40B4-BE49-F238E27FC236}">
                  <a16:creationId xmlns:a16="http://schemas.microsoft.com/office/drawing/2014/main" id="{7E545DE1-7FB2-4352-B269-221E9F9B03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75476" y="6263995"/>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8">
              <a:extLst>
                <a:ext uri="{FF2B5EF4-FFF2-40B4-BE49-F238E27FC236}">
                  <a16:creationId xmlns:a16="http://schemas.microsoft.com/office/drawing/2014/main" id="{0C828C7E-B8E1-49AA-B347-6718A2E594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02019" y="671375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8">
              <a:extLst>
                <a:ext uri="{FF2B5EF4-FFF2-40B4-BE49-F238E27FC236}">
                  <a16:creationId xmlns:a16="http://schemas.microsoft.com/office/drawing/2014/main" id="{C9F0AA56-EBC6-4DFF-B579-0C273C4EC7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6036" y="29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6" name="Freeform 8">
              <a:extLst>
                <a:ext uri="{FF2B5EF4-FFF2-40B4-BE49-F238E27FC236}">
                  <a16:creationId xmlns:a16="http://schemas.microsoft.com/office/drawing/2014/main" id="{525179BD-87FA-498D-B2FA-1D9E181B49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14378" y="6250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7" name="Freeform 106">
              <a:extLst>
                <a:ext uri="{FF2B5EF4-FFF2-40B4-BE49-F238E27FC236}">
                  <a16:creationId xmlns:a16="http://schemas.microsoft.com/office/drawing/2014/main" id="{E2B5DFEF-C92E-4975-982C-D4504C5464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93628" y="-1623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106">
              <a:extLst>
                <a:ext uri="{FF2B5EF4-FFF2-40B4-BE49-F238E27FC236}">
                  <a16:creationId xmlns:a16="http://schemas.microsoft.com/office/drawing/2014/main" id="{5D39FC93-96CA-4E79-A082-390E743ABF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6962" y="673212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49">
              <a:extLst>
                <a:ext uri="{FF2B5EF4-FFF2-40B4-BE49-F238E27FC236}">
                  <a16:creationId xmlns:a16="http://schemas.microsoft.com/office/drawing/2014/main" id="{59433BE7-B138-4615-8446-988E3A0D0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564941" y="6041460"/>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85">
              <a:extLst>
                <a:ext uri="{FF2B5EF4-FFF2-40B4-BE49-F238E27FC236}">
                  <a16:creationId xmlns:a16="http://schemas.microsoft.com/office/drawing/2014/main" id="{F57507B9-AAE3-428E-BFF3-3FDB15C379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197122" y="6010850"/>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85">
              <a:extLst>
                <a:ext uri="{FF2B5EF4-FFF2-40B4-BE49-F238E27FC236}">
                  <a16:creationId xmlns:a16="http://schemas.microsoft.com/office/drawing/2014/main" id="{B059686E-1D2A-4E16-8241-4E4673F4F7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8305754" y="813699"/>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03295340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414FDA-0D69-48D2-BB38-97D7A287423D}"/>
              </a:ext>
            </a:extLst>
          </p:cNvPr>
          <p:cNvSpPr>
            <a:spLocks noGrp="1"/>
          </p:cNvSpPr>
          <p:nvPr>
            <p:ph type="title"/>
          </p:nvPr>
        </p:nvSpPr>
        <p:spPr/>
        <p:txBody>
          <a:bodyPr/>
          <a:lstStyle/>
          <a:p>
            <a:r>
              <a:rPr lang="pl-PL" dirty="0"/>
              <a:t>Jak zapobiec </a:t>
            </a:r>
            <a:r>
              <a:rPr lang="pl-PL" dirty="0" err="1"/>
              <a:t>zarazeniu</a:t>
            </a:r>
            <a:r>
              <a:rPr lang="pl-PL" dirty="0"/>
              <a:t> HIV?</a:t>
            </a:r>
          </a:p>
        </p:txBody>
      </p:sp>
      <p:sp>
        <p:nvSpPr>
          <p:cNvPr id="3" name="Symbol zastępczy zawartości 2">
            <a:extLst>
              <a:ext uri="{FF2B5EF4-FFF2-40B4-BE49-F238E27FC236}">
                <a16:creationId xmlns:a16="http://schemas.microsoft.com/office/drawing/2014/main" id="{29097496-648F-4A2D-8CBB-E783E11BE561}"/>
              </a:ext>
            </a:extLst>
          </p:cNvPr>
          <p:cNvSpPr>
            <a:spLocks noGrp="1"/>
          </p:cNvSpPr>
          <p:nvPr>
            <p:ph idx="1"/>
          </p:nvPr>
        </p:nvSpPr>
        <p:spPr/>
        <p:txBody>
          <a:bodyPr vert="horz" lIns="91440" tIns="45720" rIns="91440" bIns="45720" rtlCol="0" anchor="t">
            <a:normAutofit lnSpcReduction="10000"/>
          </a:bodyPr>
          <a:lstStyle/>
          <a:p>
            <a:r>
              <a:rPr lang="pl-PL" dirty="0">
                <a:ea typeface="+mn-lt"/>
                <a:cs typeface="+mn-lt"/>
              </a:rPr>
              <a:t>W sytuacji ryzyka zakażenia się HIV takimi jak gwałt, zakłucie igłą niewiadomego pochodzenia lub inne zdarzenie należy zgłosić się do szpitala zakaźnego prowadzącego terapię antyretrowirusową. Lek należy przyjąć jak najszybciej, dlatego profilaktyka jest najbardziej skuteczna, jeśli zostanie wdrożona do </a:t>
            </a:r>
            <a:r>
              <a:rPr lang="pl-PL" b="1" dirty="0">
                <a:ea typeface="+mn-lt"/>
                <a:cs typeface="+mn-lt"/>
              </a:rPr>
              <a:t>48 godzin od zdarzenia.</a:t>
            </a:r>
          </a:p>
          <a:p>
            <a:pPr>
              <a:buClr>
                <a:srgbClr val="C3B2A7"/>
              </a:buClr>
            </a:pPr>
            <a:r>
              <a:rPr lang="pl-PL" dirty="0">
                <a:ea typeface="+mn-lt"/>
                <a:cs typeface="+mn-lt"/>
              </a:rPr>
              <a:t>jeżeli decydujemy się na współżycie z osobą, co do której stanu zdrowia nie mamy pewności, konieczne jest </a:t>
            </a:r>
            <a:r>
              <a:rPr lang="pl-PL" b="1" dirty="0">
                <a:ea typeface="+mn-lt"/>
                <a:cs typeface="+mn-lt"/>
              </a:rPr>
              <a:t>użycie prezerwatywy</a:t>
            </a:r>
            <a:r>
              <a:rPr lang="pl-PL" dirty="0">
                <a:ea typeface="+mn-lt"/>
                <a:cs typeface="+mn-lt"/>
              </a:rPr>
              <a:t>, która zmniejsza ryzyko zakażenia HIV.</a:t>
            </a:r>
          </a:p>
          <a:p>
            <a:pPr>
              <a:buClr>
                <a:srgbClr val="C3B2A7"/>
              </a:buClr>
            </a:pPr>
            <a:r>
              <a:rPr lang="pl-PL" dirty="0"/>
              <a:t>należy używać wyłącznie</a:t>
            </a:r>
            <a:r>
              <a:rPr lang="pl-PL" b="1" dirty="0"/>
              <a:t> sterylnego jednorazowego sprzętu do wkłuwania</a:t>
            </a:r>
          </a:p>
          <a:p>
            <a:pPr>
              <a:buClr>
                <a:srgbClr val="C3B2A7"/>
              </a:buClr>
            </a:pPr>
            <a:endParaRPr lang="pl-PL" dirty="0"/>
          </a:p>
        </p:txBody>
      </p:sp>
    </p:spTree>
    <p:extLst>
      <p:ext uri="{BB962C8B-B14F-4D97-AF65-F5344CB8AC3E}">
        <p14:creationId xmlns:p14="http://schemas.microsoft.com/office/powerpoint/2010/main" val="406122974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6" name="Rectangle 168">
            <a:extLst>
              <a:ext uri="{FF2B5EF4-FFF2-40B4-BE49-F238E27FC236}">
                <a16:creationId xmlns:a16="http://schemas.microsoft.com/office/drawing/2014/main" id="{11AC88F6-55CB-496B-8AD8-9ABD2E6E3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70">
            <a:extLst>
              <a:ext uri="{FF2B5EF4-FFF2-40B4-BE49-F238E27FC236}">
                <a16:creationId xmlns:a16="http://schemas.microsoft.com/office/drawing/2014/main" id="{969239DF-EAA4-47C3-B4E3-79C6BCB243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93" y="5267"/>
            <a:ext cx="6635041" cy="6847466"/>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F1AB1E2-F6EB-4699-AD84-83D031FD653C}"/>
              </a:ext>
            </a:extLst>
          </p:cNvPr>
          <p:cNvSpPr>
            <a:spLocks noGrp="1"/>
          </p:cNvSpPr>
          <p:nvPr>
            <p:ph type="title"/>
          </p:nvPr>
        </p:nvSpPr>
        <p:spPr>
          <a:xfrm>
            <a:off x="803932" y="571500"/>
            <a:ext cx="5110909" cy="1691969"/>
          </a:xfrm>
        </p:spPr>
        <p:txBody>
          <a:bodyPr>
            <a:normAutofit/>
          </a:bodyPr>
          <a:lstStyle/>
          <a:p>
            <a:pPr algn="ctr">
              <a:lnSpc>
                <a:spcPct val="90000"/>
              </a:lnSpc>
            </a:pPr>
            <a:r>
              <a:rPr lang="pl-PL" sz="3700"/>
              <a:t>Czy osoba </a:t>
            </a:r>
            <a:r>
              <a:rPr lang="pl-PL" sz="3700" err="1"/>
              <a:t>zakazona</a:t>
            </a:r>
            <a:r>
              <a:rPr lang="pl-PL" sz="3700"/>
              <a:t> HIV </a:t>
            </a:r>
            <a:r>
              <a:rPr lang="pl-PL" sz="3700" err="1"/>
              <a:t>moze</a:t>
            </a:r>
            <a:r>
              <a:rPr lang="pl-PL" sz="3700"/>
              <a:t> </a:t>
            </a:r>
            <a:r>
              <a:rPr lang="pl-PL" sz="3700" err="1"/>
              <a:t>miec</a:t>
            </a:r>
            <a:r>
              <a:rPr lang="pl-PL" sz="3700"/>
              <a:t> dziecko?</a:t>
            </a:r>
          </a:p>
        </p:txBody>
      </p:sp>
      <p:sp>
        <p:nvSpPr>
          <p:cNvPr id="3" name="Symbol zastępczy zawartości 2">
            <a:extLst>
              <a:ext uri="{FF2B5EF4-FFF2-40B4-BE49-F238E27FC236}">
                <a16:creationId xmlns:a16="http://schemas.microsoft.com/office/drawing/2014/main" id="{09213A3A-D6C3-4A57-AB82-C9C2D8A85059}"/>
              </a:ext>
            </a:extLst>
          </p:cNvPr>
          <p:cNvSpPr>
            <a:spLocks noGrp="1"/>
          </p:cNvSpPr>
          <p:nvPr>
            <p:ph idx="1"/>
          </p:nvPr>
        </p:nvSpPr>
        <p:spPr>
          <a:xfrm>
            <a:off x="858032" y="2571954"/>
            <a:ext cx="4539129" cy="3699747"/>
          </a:xfrm>
        </p:spPr>
        <p:txBody>
          <a:bodyPr vert="horz" lIns="91440" tIns="45720" rIns="91440" bIns="45720" rtlCol="0" anchor="t">
            <a:normAutofit/>
          </a:bodyPr>
          <a:lstStyle/>
          <a:p>
            <a:r>
              <a:rPr lang="pl-PL" b="1" dirty="0"/>
              <a:t>Oczywiście.</a:t>
            </a:r>
            <a:r>
              <a:rPr lang="pl-PL" dirty="0"/>
              <a:t> Jeżeli kobieta wie o swojej infekcji, podczas ciąży jest ona pod opieką </a:t>
            </a:r>
            <a:r>
              <a:rPr lang="pl-PL" dirty="0">
                <a:ea typeface="+mn-lt"/>
                <a:cs typeface="+mn-lt"/>
              </a:rPr>
              <a:t>specjalisty chorób zakaźnych zajmującego się terapią osób zakażonych HIV. Dzięki temu szansa na urodzenie zdrowego dziecka wynosi 99%.</a:t>
            </a:r>
            <a:endParaRPr lang="pl-PL" dirty="0"/>
          </a:p>
        </p:txBody>
      </p:sp>
      <p:pic>
        <p:nvPicPr>
          <p:cNvPr id="5" name="Obraz 5" descr="Obraz zawierający okno, osoba, wewnątrz, ekran&#10;&#10;Opis wygenerowany automatycznie">
            <a:extLst>
              <a:ext uri="{FF2B5EF4-FFF2-40B4-BE49-F238E27FC236}">
                <a16:creationId xmlns:a16="http://schemas.microsoft.com/office/drawing/2014/main" id="{4950C750-0494-463F-B5E3-9F68ACA3BA2D}"/>
              </a:ext>
            </a:extLst>
          </p:cNvPr>
          <p:cNvPicPr>
            <a:picLocks noChangeAspect="1"/>
          </p:cNvPicPr>
          <p:nvPr/>
        </p:nvPicPr>
        <p:blipFill rotWithShape="1">
          <a:blip r:embed="rId2"/>
          <a:srcRect l="15951" r="30334" b="1"/>
          <a:stretch/>
        </p:blipFill>
        <p:spPr>
          <a:xfrm>
            <a:off x="6645834" y="1"/>
            <a:ext cx="5546166" cy="6866192"/>
          </a:xfrm>
          <a:prstGeom prst="rect">
            <a:avLst/>
          </a:prstGeom>
        </p:spPr>
      </p:pic>
      <p:grpSp>
        <p:nvGrpSpPr>
          <p:cNvPr id="168" name="Group 172">
            <a:extLst>
              <a:ext uri="{FF2B5EF4-FFF2-40B4-BE49-F238E27FC236}">
                <a16:creationId xmlns:a16="http://schemas.microsoft.com/office/drawing/2014/main" id="{3389B237-4CAB-4403-A95C-C04D71F4B4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45458" y="-31769"/>
            <a:ext cx="510538" cy="6804779"/>
            <a:chOff x="11445458" y="-31769"/>
            <a:chExt cx="510538" cy="6804779"/>
          </a:xfrm>
        </p:grpSpPr>
        <p:sp>
          <p:nvSpPr>
            <p:cNvPr id="174" name="Freeform 8">
              <a:extLst>
                <a:ext uri="{FF2B5EF4-FFF2-40B4-BE49-F238E27FC236}">
                  <a16:creationId xmlns:a16="http://schemas.microsoft.com/office/drawing/2014/main" id="{57652216-AF47-4D6B-A81B-2DC28B6255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7521" y="666336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43">
              <a:extLst>
                <a:ext uri="{FF2B5EF4-FFF2-40B4-BE49-F238E27FC236}">
                  <a16:creationId xmlns:a16="http://schemas.microsoft.com/office/drawing/2014/main" id="{0E53B701-E5D9-4269-97AD-69F3087D28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8634" y="742112"/>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51">
              <a:extLst>
                <a:ext uri="{FF2B5EF4-FFF2-40B4-BE49-F238E27FC236}">
                  <a16:creationId xmlns:a16="http://schemas.microsoft.com/office/drawing/2014/main" id="{53F3EB0D-ADA8-4F65-9811-0A990FE6BE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06592" y="959823"/>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53">
              <a:extLst>
                <a:ext uri="{FF2B5EF4-FFF2-40B4-BE49-F238E27FC236}">
                  <a16:creationId xmlns:a16="http://schemas.microsoft.com/office/drawing/2014/main" id="{7FC10137-17E1-4C6D-B7A2-CD86B7C148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4678" y="1198596"/>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54">
              <a:extLst>
                <a:ext uri="{FF2B5EF4-FFF2-40B4-BE49-F238E27FC236}">
                  <a16:creationId xmlns:a16="http://schemas.microsoft.com/office/drawing/2014/main" id="{983715DD-6794-4B57-8585-E0EFF671E7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8560" y="447364"/>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55">
              <a:extLst>
                <a:ext uri="{FF2B5EF4-FFF2-40B4-BE49-F238E27FC236}">
                  <a16:creationId xmlns:a16="http://schemas.microsoft.com/office/drawing/2014/main" id="{6B8B9805-E14F-4943-B15E-48460BFD60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4538" y="140819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56">
              <a:extLst>
                <a:ext uri="{FF2B5EF4-FFF2-40B4-BE49-F238E27FC236}">
                  <a16:creationId xmlns:a16="http://schemas.microsoft.com/office/drawing/2014/main" id="{112C42C6-34DE-404D-B18A-8E94E76A3C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4234" y="2238233"/>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57">
              <a:extLst>
                <a:ext uri="{FF2B5EF4-FFF2-40B4-BE49-F238E27FC236}">
                  <a16:creationId xmlns:a16="http://schemas.microsoft.com/office/drawing/2014/main" id="{105114E3-B528-44FB-AD64-31F7940A69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0687" y="1617942"/>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59">
              <a:extLst>
                <a:ext uri="{FF2B5EF4-FFF2-40B4-BE49-F238E27FC236}">
                  <a16:creationId xmlns:a16="http://schemas.microsoft.com/office/drawing/2014/main" id="{66162961-2E66-4F1D-AD08-A09C28C5E0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0137" y="200295"/>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60">
              <a:extLst>
                <a:ext uri="{FF2B5EF4-FFF2-40B4-BE49-F238E27FC236}">
                  <a16:creationId xmlns:a16="http://schemas.microsoft.com/office/drawing/2014/main" id="{7DF10D80-7F03-41B7-BF83-7086CFB705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5368" y="1847736"/>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61">
              <a:extLst>
                <a:ext uri="{FF2B5EF4-FFF2-40B4-BE49-F238E27FC236}">
                  <a16:creationId xmlns:a16="http://schemas.microsoft.com/office/drawing/2014/main" id="{60E5BEF8-88A7-4088-8382-FC596B16B9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4067" y="-12868"/>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78">
              <a:extLst>
                <a:ext uri="{FF2B5EF4-FFF2-40B4-BE49-F238E27FC236}">
                  <a16:creationId xmlns:a16="http://schemas.microsoft.com/office/drawing/2014/main" id="{4850C240-229E-44CC-9B0C-7C70B85241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40903" y="665835"/>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79">
              <a:extLst>
                <a:ext uri="{FF2B5EF4-FFF2-40B4-BE49-F238E27FC236}">
                  <a16:creationId xmlns:a16="http://schemas.microsoft.com/office/drawing/2014/main" id="{0C20C1F3-97C9-485A-BBF1-F712C6FDD9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3275" y="896880"/>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80">
              <a:extLst>
                <a:ext uri="{FF2B5EF4-FFF2-40B4-BE49-F238E27FC236}">
                  <a16:creationId xmlns:a16="http://schemas.microsoft.com/office/drawing/2014/main" id="{5FB7F486-D669-4315-848B-079715C0A6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47934" y="1134675"/>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8" name="Freeform 81">
              <a:extLst>
                <a:ext uri="{FF2B5EF4-FFF2-40B4-BE49-F238E27FC236}">
                  <a16:creationId xmlns:a16="http://schemas.microsoft.com/office/drawing/2014/main" id="{884943FC-F8F5-47A2-8C6C-AD8385B0F3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0984" y="2147729"/>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82">
              <a:extLst>
                <a:ext uri="{FF2B5EF4-FFF2-40B4-BE49-F238E27FC236}">
                  <a16:creationId xmlns:a16="http://schemas.microsoft.com/office/drawing/2014/main" id="{FBD1CFD7-B550-428B-99C5-E70AE1117A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8820" y="1925276"/>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0" name="Freeform 83">
              <a:extLst>
                <a:ext uri="{FF2B5EF4-FFF2-40B4-BE49-F238E27FC236}">
                  <a16:creationId xmlns:a16="http://schemas.microsoft.com/office/drawing/2014/main" id="{86464553-DBB1-4FDD-A906-723DE0BFAF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1377" y="1610488"/>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1" name="Freeform 84">
              <a:extLst>
                <a:ext uri="{FF2B5EF4-FFF2-40B4-BE49-F238E27FC236}">
                  <a16:creationId xmlns:a16="http://schemas.microsoft.com/office/drawing/2014/main" id="{41C1AA59-6A1E-4A61-8483-8056A09E0C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2393" y="461249"/>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2" name="Freeform 86">
              <a:extLst>
                <a:ext uri="{FF2B5EF4-FFF2-40B4-BE49-F238E27FC236}">
                  <a16:creationId xmlns:a16="http://schemas.microsoft.com/office/drawing/2014/main" id="{851A3E4E-2857-4A69-AEC0-79CF8C413D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6789" y="39307"/>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89">
              <a:extLst>
                <a:ext uri="{FF2B5EF4-FFF2-40B4-BE49-F238E27FC236}">
                  <a16:creationId xmlns:a16="http://schemas.microsoft.com/office/drawing/2014/main" id="{363F6E9F-7E05-4464-BE66-BB27B4589D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165" y="1398137"/>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4" name="Freeform 90">
              <a:extLst>
                <a:ext uri="{FF2B5EF4-FFF2-40B4-BE49-F238E27FC236}">
                  <a16:creationId xmlns:a16="http://schemas.microsoft.com/office/drawing/2014/main" id="{CE4367E1-2C4E-4A0B-A9E2-2DC3B3BCDC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65017" y="2021046"/>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105">
              <a:extLst>
                <a:ext uri="{FF2B5EF4-FFF2-40B4-BE49-F238E27FC236}">
                  <a16:creationId xmlns:a16="http://schemas.microsoft.com/office/drawing/2014/main" id="{EE215DA3-ED82-4F29-9835-DD3B5ADD4D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39032" y="2023516"/>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6" name="Freeform 106">
              <a:extLst>
                <a:ext uri="{FF2B5EF4-FFF2-40B4-BE49-F238E27FC236}">
                  <a16:creationId xmlns:a16="http://schemas.microsoft.com/office/drawing/2014/main" id="{449C2B94-6D2C-466B-9091-18CA599565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3729" y="26124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32">
              <a:extLst>
                <a:ext uri="{FF2B5EF4-FFF2-40B4-BE49-F238E27FC236}">
                  <a16:creationId xmlns:a16="http://schemas.microsoft.com/office/drawing/2014/main" id="{9873A13E-F493-4022-9CDB-496767477D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3710" y="3240972"/>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8" name="Freeform 33">
              <a:extLst>
                <a:ext uri="{FF2B5EF4-FFF2-40B4-BE49-F238E27FC236}">
                  <a16:creationId xmlns:a16="http://schemas.microsoft.com/office/drawing/2014/main" id="{631ED96D-0634-4E7F-BE08-A8ACAA0A64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3623" y="433228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34">
              <a:extLst>
                <a:ext uri="{FF2B5EF4-FFF2-40B4-BE49-F238E27FC236}">
                  <a16:creationId xmlns:a16="http://schemas.microsoft.com/office/drawing/2014/main" id="{D43F1416-268F-487F-ABB4-1C62E6C68B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7553" y="5329606"/>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35">
              <a:extLst>
                <a:ext uri="{FF2B5EF4-FFF2-40B4-BE49-F238E27FC236}">
                  <a16:creationId xmlns:a16="http://schemas.microsoft.com/office/drawing/2014/main" id="{E5E99890-1E26-4DDC-8F50-128C4875BA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3205" y="4540510"/>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36">
              <a:extLst>
                <a:ext uri="{FF2B5EF4-FFF2-40B4-BE49-F238E27FC236}">
                  <a16:creationId xmlns:a16="http://schemas.microsoft.com/office/drawing/2014/main" id="{21D3B3BA-A1D7-450E-B002-44DFDC68F9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5342" y="5991495"/>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37">
              <a:extLst>
                <a:ext uri="{FF2B5EF4-FFF2-40B4-BE49-F238E27FC236}">
                  <a16:creationId xmlns:a16="http://schemas.microsoft.com/office/drawing/2014/main" id="{666093C3-5DCC-4A45-897C-F2C5CA94AC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7108" y="3005032"/>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38">
              <a:extLst>
                <a:ext uri="{FF2B5EF4-FFF2-40B4-BE49-F238E27FC236}">
                  <a16:creationId xmlns:a16="http://schemas.microsoft.com/office/drawing/2014/main" id="{E5879CC9-6134-4E28-8170-9DD4240CC5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4777" y="4845128"/>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39">
              <a:extLst>
                <a:ext uri="{FF2B5EF4-FFF2-40B4-BE49-F238E27FC236}">
                  <a16:creationId xmlns:a16="http://schemas.microsoft.com/office/drawing/2014/main" id="{52B9234F-7351-4670-9340-3ABC48A30B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6885" y="5086249"/>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40">
              <a:extLst>
                <a:ext uri="{FF2B5EF4-FFF2-40B4-BE49-F238E27FC236}">
                  <a16:creationId xmlns:a16="http://schemas.microsoft.com/office/drawing/2014/main" id="{3F67C8B5-D925-449D-BCA7-7517305514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1849" y="2542950"/>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41">
              <a:extLst>
                <a:ext uri="{FF2B5EF4-FFF2-40B4-BE49-F238E27FC236}">
                  <a16:creationId xmlns:a16="http://schemas.microsoft.com/office/drawing/2014/main" id="{71516E84-743F-4EE4-B466-909E55FCC9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5342" y="6223503"/>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42">
              <a:extLst>
                <a:ext uri="{FF2B5EF4-FFF2-40B4-BE49-F238E27FC236}">
                  <a16:creationId xmlns:a16="http://schemas.microsoft.com/office/drawing/2014/main" id="{285EE84A-B305-47FC-9896-3EAAE94F6D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3510" y="5541519"/>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44">
              <a:extLst>
                <a:ext uri="{FF2B5EF4-FFF2-40B4-BE49-F238E27FC236}">
                  <a16:creationId xmlns:a16="http://schemas.microsoft.com/office/drawing/2014/main" id="{52175DC6-FE35-414D-B1FC-53870E0F6B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7300" y="402564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45">
              <a:extLst>
                <a:ext uri="{FF2B5EF4-FFF2-40B4-BE49-F238E27FC236}">
                  <a16:creationId xmlns:a16="http://schemas.microsoft.com/office/drawing/2014/main" id="{ACD91DA3-CF45-4374-AEDA-5DA2E53EE4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15149" y="5781473"/>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46">
              <a:extLst>
                <a:ext uri="{FF2B5EF4-FFF2-40B4-BE49-F238E27FC236}">
                  <a16:creationId xmlns:a16="http://schemas.microsoft.com/office/drawing/2014/main" id="{8AAA7A16-3076-4557-9DC3-297D83248E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4208" y="2775569"/>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47">
              <a:extLst>
                <a:ext uri="{FF2B5EF4-FFF2-40B4-BE49-F238E27FC236}">
                  <a16:creationId xmlns:a16="http://schemas.microsoft.com/office/drawing/2014/main" id="{62AFF181-4F3A-40CE-BC79-BD8D97E0C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2353" y="3794520"/>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48">
              <a:extLst>
                <a:ext uri="{FF2B5EF4-FFF2-40B4-BE49-F238E27FC236}">
                  <a16:creationId xmlns:a16="http://schemas.microsoft.com/office/drawing/2014/main" id="{E9EE8F9C-63EF-41F7-90AC-95F093366F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17610" y="3561050"/>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62">
              <a:extLst>
                <a:ext uri="{FF2B5EF4-FFF2-40B4-BE49-F238E27FC236}">
                  <a16:creationId xmlns:a16="http://schemas.microsoft.com/office/drawing/2014/main" id="{F99D5EE6-2CC4-4A54-9A07-4734713E7A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8042" y="2895364"/>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4" name="Freeform 63">
              <a:extLst>
                <a:ext uri="{FF2B5EF4-FFF2-40B4-BE49-F238E27FC236}">
                  <a16:creationId xmlns:a16="http://schemas.microsoft.com/office/drawing/2014/main" id="{DC83D62C-4898-4734-893F-7FE7A2D706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9400" y="4033977"/>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64">
              <a:extLst>
                <a:ext uri="{FF2B5EF4-FFF2-40B4-BE49-F238E27FC236}">
                  <a16:creationId xmlns:a16="http://schemas.microsoft.com/office/drawing/2014/main" id="{EFA4198B-E065-405F-84E4-B0220DCEF9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351" y="2627056"/>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6" name="Freeform 65">
              <a:extLst>
                <a:ext uri="{FF2B5EF4-FFF2-40B4-BE49-F238E27FC236}">
                  <a16:creationId xmlns:a16="http://schemas.microsoft.com/office/drawing/2014/main" id="{F6D1AC12-FB95-4593-BF80-DABEDD4E3E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982" y="3771071"/>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66">
              <a:extLst>
                <a:ext uri="{FF2B5EF4-FFF2-40B4-BE49-F238E27FC236}">
                  <a16:creationId xmlns:a16="http://schemas.microsoft.com/office/drawing/2014/main" id="{9F41615F-3978-4890-992E-1D44D0D914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764" y="5317507"/>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8" name="Freeform 67">
              <a:extLst>
                <a:ext uri="{FF2B5EF4-FFF2-40B4-BE49-F238E27FC236}">
                  <a16:creationId xmlns:a16="http://schemas.microsoft.com/office/drawing/2014/main" id="{293C0AD6-F904-4337-8CAB-2FF649834B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5944" y="4533529"/>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68">
              <a:extLst>
                <a:ext uri="{FF2B5EF4-FFF2-40B4-BE49-F238E27FC236}">
                  <a16:creationId xmlns:a16="http://schemas.microsoft.com/office/drawing/2014/main" id="{E68410D4-6ED4-4651-8543-78B0AB57A2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3332" y="3190789"/>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0" name="Freeform 69">
              <a:extLst>
                <a:ext uri="{FF2B5EF4-FFF2-40B4-BE49-F238E27FC236}">
                  <a16:creationId xmlns:a16="http://schemas.microsoft.com/office/drawing/2014/main" id="{BB356FF6-7153-4AE8-904C-8535363AA8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2589" y="5599752"/>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70">
              <a:extLst>
                <a:ext uri="{FF2B5EF4-FFF2-40B4-BE49-F238E27FC236}">
                  <a16:creationId xmlns:a16="http://schemas.microsoft.com/office/drawing/2014/main" id="{D9CD9700-C2DA-4CCD-8700-D763281E4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802" y="6191496"/>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2" name="Freeform 71">
              <a:extLst>
                <a:ext uri="{FF2B5EF4-FFF2-40B4-BE49-F238E27FC236}">
                  <a16:creationId xmlns:a16="http://schemas.microsoft.com/office/drawing/2014/main" id="{6CC97770-31D6-46F7-9608-9D96AEF4A1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4132" y="5079102"/>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72">
              <a:extLst>
                <a:ext uri="{FF2B5EF4-FFF2-40B4-BE49-F238E27FC236}">
                  <a16:creationId xmlns:a16="http://schemas.microsoft.com/office/drawing/2014/main" id="{1F6A0344-12D8-457F-B2C4-BF6ABC3F97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0869" y="4852243"/>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4" name="Freeform 73">
              <a:extLst>
                <a:ext uri="{FF2B5EF4-FFF2-40B4-BE49-F238E27FC236}">
                  <a16:creationId xmlns:a16="http://schemas.microsoft.com/office/drawing/2014/main" id="{A659A3FC-205E-41C5-90D8-2909635C66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742" y="4352608"/>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5" name="Freeform 74">
              <a:extLst>
                <a:ext uri="{FF2B5EF4-FFF2-40B4-BE49-F238E27FC236}">
                  <a16:creationId xmlns:a16="http://schemas.microsoft.com/office/drawing/2014/main" id="{EF5898F8-F274-4A71-ABC2-9727884523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3694" y="5932892"/>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6" name="Freeform 75">
              <a:extLst>
                <a:ext uri="{FF2B5EF4-FFF2-40B4-BE49-F238E27FC236}">
                  <a16:creationId xmlns:a16="http://schemas.microsoft.com/office/drawing/2014/main" id="{A337719B-635F-4455-A8E8-6983D9B3DE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8703" y="2387288"/>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77">
              <a:extLst>
                <a:ext uri="{FF2B5EF4-FFF2-40B4-BE49-F238E27FC236}">
                  <a16:creationId xmlns:a16="http://schemas.microsoft.com/office/drawing/2014/main" id="{665D8F7B-6125-4923-82FD-4541506B66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3949" y="3551571"/>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8" name="Freeform 85">
              <a:extLst>
                <a:ext uri="{FF2B5EF4-FFF2-40B4-BE49-F238E27FC236}">
                  <a16:creationId xmlns:a16="http://schemas.microsoft.com/office/drawing/2014/main" id="{AEBBE398-C737-4798-92D3-68B6928A9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30208" y="6379390"/>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9" name="Freeform 87">
              <a:extLst>
                <a:ext uri="{FF2B5EF4-FFF2-40B4-BE49-F238E27FC236}">
                  <a16:creationId xmlns:a16="http://schemas.microsoft.com/office/drawing/2014/main" id="{F3116C15-246C-412A-B5A8-DC7E056EC8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4699" y="6633625"/>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30" name="Freeform 88">
              <a:extLst>
                <a:ext uri="{FF2B5EF4-FFF2-40B4-BE49-F238E27FC236}">
                  <a16:creationId xmlns:a16="http://schemas.microsoft.com/office/drawing/2014/main" id="{F9FA8A4C-F799-47E7-85C8-4DA109A003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8248" y="5648840"/>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19981290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5BC86D-8928-435D-ACEC-7F20E7C7CF84}"/>
              </a:ext>
            </a:extLst>
          </p:cNvPr>
          <p:cNvSpPr>
            <a:spLocks noGrp="1"/>
          </p:cNvSpPr>
          <p:nvPr>
            <p:ph type="title"/>
          </p:nvPr>
        </p:nvSpPr>
        <p:spPr/>
        <p:txBody>
          <a:bodyPr/>
          <a:lstStyle/>
          <a:p>
            <a:r>
              <a:rPr lang="pl-PL" dirty="0"/>
              <a:t>Objawy HIV i AIDS</a:t>
            </a:r>
          </a:p>
        </p:txBody>
      </p:sp>
      <p:sp>
        <p:nvSpPr>
          <p:cNvPr id="3" name="Symbol zastępczy zawartości 2">
            <a:extLst>
              <a:ext uri="{FF2B5EF4-FFF2-40B4-BE49-F238E27FC236}">
                <a16:creationId xmlns:a16="http://schemas.microsoft.com/office/drawing/2014/main" id="{2EF49447-3C8B-4D08-AF53-92094AFC3CED}"/>
              </a:ext>
            </a:extLst>
          </p:cNvPr>
          <p:cNvSpPr>
            <a:spLocks noGrp="1"/>
          </p:cNvSpPr>
          <p:nvPr>
            <p:ph sz="half" idx="1"/>
          </p:nvPr>
        </p:nvSpPr>
        <p:spPr/>
        <p:txBody>
          <a:bodyPr vert="horz" lIns="91440" tIns="45720" rIns="91440" bIns="45720" rtlCol="0" anchor="t">
            <a:normAutofit fontScale="85000" lnSpcReduction="10000"/>
          </a:bodyPr>
          <a:lstStyle/>
          <a:p>
            <a:pPr marL="0" indent="0">
              <a:buNone/>
            </a:pPr>
            <a:r>
              <a:rPr lang="pl-PL" dirty="0">
                <a:latin typeface="Modern Love Caps"/>
              </a:rPr>
              <a:t>HIV:</a:t>
            </a:r>
          </a:p>
          <a:p>
            <a:pPr>
              <a:buClr>
                <a:srgbClr val="C3B2A7"/>
              </a:buClr>
            </a:pPr>
            <a:r>
              <a:rPr lang="pl-PL" sz="2200" dirty="0"/>
              <a:t>Bóle mięśni, głowy i stawów</a:t>
            </a:r>
          </a:p>
          <a:p>
            <a:pPr>
              <a:buClr>
                <a:srgbClr val="C3B2A7"/>
              </a:buClr>
            </a:pPr>
            <a:r>
              <a:rPr lang="pl-PL" sz="2200" dirty="0"/>
              <a:t>Stany podgorączkowe oraz gorączka</a:t>
            </a:r>
          </a:p>
          <a:p>
            <a:pPr>
              <a:buClr>
                <a:srgbClr val="C3B2A7"/>
              </a:buClr>
            </a:pPr>
            <a:r>
              <a:rPr lang="pl-PL" sz="2200" dirty="0"/>
              <a:t>Przewlekłe osłabienie</a:t>
            </a:r>
          </a:p>
          <a:p>
            <a:pPr>
              <a:buClr>
                <a:srgbClr val="C3B2A7"/>
              </a:buClr>
            </a:pPr>
            <a:r>
              <a:rPr lang="pl-PL" sz="2200" dirty="0"/>
              <a:t>Powiększenie węzłów chłonnych</a:t>
            </a:r>
          </a:p>
          <a:p>
            <a:pPr>
              <a:buClr>
                <a:srgbClr val="C3B2A7"/>
              </a:buClr>
            </a:pPr>
            <a:r>
              <a:rPr lang="pl-PL" sz="2200" dirty="0"/>
              <a:t>Bóle brzucha, biegunka, nudności</a:t>
            </a:r>
          </a:p>
          <a:p>
            <a:pPr>
              <a:buClr>
                <a:srgbClr val="C3B2A7"/>
              </a:buClr>
            </a:pPr>
            <a:r>
              <a:rPr lang="pl-PL" sz="2200" dirty="0"/>
              <a:t>Zapalenie gardła</a:t>
            </a:r>
          </a:p>
        </p:txBody>
      </p:sp>
      <p:sp>
        <p:nvSpPr>
          <p:cNvPr id="4" name="Symbol zastępczy zawartości 3">
            <a:extLst>
              <a:ext uri="{FF2B5EF4-FFF2-40B4-BE49-F238E27FC236}">
                <a16:creationId xmlns:a16="http://schemas.microsoft.com/office/drawing/2014/main" id="{EF0CF624-F41D-4427-BB45-5D6C0372F998}"/>
              </a:ext>
            </a:extLst>
          </p:cNvPr>
          <p:cNvSpPr>
            <a:spLocks noGrp="1"/>
          </p:cNvSpPr>
          <p:nvPr>
            <p:ph sz="half" idx="2"/>
          </p:nvPr>
        </p:nvSpPr>
        <p:spPr/>
        <p:txBody>
          <a:bodyPr vert="horz" lIns="91440" tIns="45720" rIns="91440" bIns="45720" rtlCol="0" anchor="t">
            <a:normAutofit fontScale="85000" lnSpcReduction="10000"/>
          </a:bodyPr>
          <a:lstStyle/>
          <a:p>
            <a:pPr marL="0" indent="0">
              <a:buNone/>
            </a:pPr>
            <a:r>
              <a:rPr lang="pl-PL" dirty="0">
                <a:latin typeface="Modern Love Caps"/>
              </a:rPr>
              <a:t>AIDS:</a:t>
            </a:r>
          </a:p>
          <a:p>
            <a:pPr>
              <a:buClr>
                <a:srgbClr val="C3B2A7"/>
              </a:buClr>
            </a:pPr>
            <a:r>
              <a:rPr lang="pl-PL" dirty="0"/>
              <a:t>Dezorientacja, zmęczenie, bóle głowy</a:t>
            </a:r>
          </a:p>
          <a:p>
            <a:pPr>
              <a:buClr>
                <a:srgbClr val="C3B2A7"/>
              </a:buClr>
            </a:pPr>
            <a:r>
              <a:rPr lang="pl-PL" dirty="0"/>
              <a:t>Kaszel, duszności</a:t>
            </a:r>
          </a:p>
          <a:p>
            <a:pPr>
              <a:buClr>
                <a:srgbClr val="C3B2A7"/>
              </a:buClr>
            </a:pPr>
            <a:r>
              <a:rPr lang="pl-PL" dirty="0"/>
              <a:t>Nocna potliwość</a:t>
            </a:r>
          </a:p>
          <a:p>
            <a:pPr>
              <a:buClr>
                <a:srgbClr val="C3B2A7"/>
              </a:buClr>
            </a:pPr>
            <a:r>
              <a:rPr lang="pl-PL" dirty="0"/>
              <a:t>Powiększenie obwodowych węzłów chłonnych</a:t>
            </a:r>
          </a:p>
          <a:p>
            <a:pPr>
              <a:buClr>
                <a:srgbClr val="C3B2A7"/>
              </a:buClr>
            </a:pPr>
            <a:r>
              <a:rPr lang="pl-PL" dirty="0">
                <a:ea typeface="+mn-lt"/>
                <a:cs typeface="+mn-lt"/>
              </a:rPr>
              <a:t>choroby grzybiczne jamy ustnej i przełyku</a:t>
            </a:r>
          </a:p>
          <a:p>
            <a:pPr>
              <a:buClr>
                <a:srgbClr val="C3B2A7"/>
              </a:buClr>
            </a:pPr>
            <a:r>
              <a:rPr lang="pl-PL" dirty="0"/>
              <a:t>Wysypki i zmiany skórne</a:t>
            </a:r>
          </a:p>
          <a:p>
            <a:pPr>
              <a:buClr>
                <a:srgbClr val="C3B2A7"/>
              </a:buClr>
            </a:pPr>
            <a:r>
              <a:rPr lang="pl-PL" dirty="0"/>
              <a:t>Ostre biegunki</a:t>
            </a:r>
          </a:p>
        </p:txBody>
      </p:sp>
    </p:spTree>
    <p:extLst>
      <p:ext uri="{BB962C8B-B14F-4D97-AF65-F5344CB8AC3E}">
        <p14:creationId xmlns:p14="http://schemas.microsoft.com/office/powerpoint/2010/main" val="133673608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0BC15-6F3E-4EDC-BB73-20706F743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A26D362-1F0D-41F6-ADB3-AFB080502B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5980618"/>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152B0DB-D939-4744-8D26-5E2DDCA33DA3}"/>
              </a:ext>
            </a:extLst>
          </p:cNvPr>
          <p:cNvSpPr>
            <a:spLocks noGrp="1"/>
          </p:cNvSpPr>
          <p:nvPr>
            <p:ph type="title"/>
          </p:nvPr>
        </p:nvSpPr>
        <p:spPr>
          <a:xfrm>
            <a:off x="877327" y="1105647"/>
            <a:ext cx="3782138" cy="3621741"/>
          </a:xfrm>
        </p:spPr>
        <p:txBody>
          <a:bodyPr>
            <a:normAutofit/>
          </a:bodyPr>
          <a:lstStyle/>
          <a:p>
            <a:pPr algn="ctr"/>
            <a:r>
              <a:rPr lang="pl-PL" dirty="0">
                <a:latin typeface="Modern Love"/>
              </a:rPr>
              <a:t>Czy </a:t>
            </a:r>
            <a:r>
              <a:rPr lang="pl-PL" dirty="0" err="1">
                <a:latin typeface="Modern Love"/>
              </a:rPr>
              <a:t>mozliwe</a:t>
            </a:r>
            <a:r>
              <a:rPr lang="pl-PL" dirty="0">
                <a:latin typeface="Modern Love"/>
              </a:rPr>
              <a:t> jest wyleczenie</a:t>
            </a:r>
            <a:r>
              <a:rPr lang="pl-PL" dirty="0"/>
              <a:t> </a:t>
            </a:r>
            <a:r>
              <a:rPr lang="pl-PL" dirty="0">
                <a:latin typeface="Modern Love"/>
              </a:rPr>
              <a:t>HIV?</a:t>
            </a:r>
            <a:endParaRPr lang="pl-PL">
              <a:latin typeface="Modern Love"/>
            </a:endParaRPr>
          </a:p>
        </p:txBody>
      </p:sp>
      <p:sp>
        <p:nvSpPr>
          <p:cNvPr id="3" name="Symbol zastępczy zawartości 2">
            <a:extLst>
              <a:ext uri="{FF2B5EF4-FFF2-40B4-BE49-F238E27FC236}">
                <a16:creationId xmlns:a16="http://schemas.microsoft.com/office/drawing/2014/main" id="{AA890568-38E4-4B50-9DE5-8EEF7F670864}"/>
              </a:ext>
            </a:extLst>
          </p:cNvPr>
          <p:cNvSpPr>
            <a:spLocks noGrp="1"/>
          </p:cNvSpPr>
          <p:nvPr>
            <p:ph idx="1"/>
          </p:nvPr>
        </p:nvSpPr>
        <p:spPr>
          <a:xfrm>
            <a:off x="5348941" y="890269"/>
            <a:ext cx="5769247" cy="4437016"/>
          </a:xfrm>
        </p:spPr>
        <p:txBody>
          <a:bodyPr vert="horz" lIns="91440" tIns="45720" rIns="91440" bIns="45720" rtlCol="0" anchor="t">
            <a:normAutofit fontScale="92500" lnSpcReduction="20000"/>
          </a:bodyPr>
          <a:lstStyle/>
          <a:p>
            <a:r>
              <a:rPr lang="pl-PL" b="1" dirty="0"/>
              <a:t>NIE.</a:t>
            </a:r>
            <a:r>
              <a:rPr lang="pl-PL" dirty="0"/>
              <a:t> Niestety, ale leki antywirusowe nie są w stanie usunąć wirusa z organizmu osoby zakażonej, jednak są one w stanie zahamować jego namnażanie się i spowalniają przebieg zakażenia.</a:t>
            </a:r>
          </a:p>
          <a:p>
            <a:pPr>
              <a:buClr>
                <a:srgbClr val="C3B2A7"/>
              </a:buClr>
            </a:pPr>
            <a:endParaRPr lang="pl-PL" dirty="0"/>
          </a:p>
          <a:p>
            <a:pPr marL="0" indent="0">
              <a:buClr>
                <a:srgbClr val="C3B2A7"/>
              </a:buClr>
              <a:buNone/>
            </a:pPr>
            <a:r>
              <a:rPr lang="pl-PL" dirty="0">
                <a:solidFill>
                  <a:srgbClr val="FF0000"/>
                </a:solidFill>
              </a:rPr>
              <a:t>ZAPAMIĘTAJ!</a:t>
            </a:r>
            <a:r>
              <a:rPr lang="pl-PL" dirty="0"/>
              <a:t> </a:t>
            </a:r>
          </a:p>
          <a:p>
            <a:pPr marL="0" indent="0">
              <a:buClr>
                <a:srgbClr val="C3B2A7"/>
              </a:buClr>
              <a:buNone/>
            </a:pPr>
            <a:r>
              <a:rPr lang="pl-PL" b="1" dirty="0">
                <a:ea typeface="+mn-lt"/>
                <a:cs typeface="+mn-lt"/>
              </a:rPr>
              <a:t>Można być zakażonym HIV, ale nie chorować na AIDS – ale nie można chorować na AIDS bez zakażenia HIV.</a:t>
            </a:r>
            <a:endParaRPr lang="pl-PL" b="1" dirty="0"/>
          </a:p>
        </p:txBody>
      </p:sp>
      <p:grpSp>
        <p:nvGrpSpPr>
          <p:cNvPr id="12" name="Group 11">
            <a:extLst>
              <a:ext uri="{FF2B5EF4-FFF2-40B4-BE49-F238E27FC236}">
                <a16:creationId xmlns:a16="http://schemas.microsoft.com/office/drawing/2014/main" id="{4C8A8758-6178-4720-BC90-28C23033FAB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258" y="5703711"/>
            <a:ext cx="12105779" cy="653700"/>
            <a:chOff x="0" y="5833367"/>
            <a:chExt cx="12243348" cy="653700"/>
          </a:xfrm>
        </p:grpSpPr>
        <p:sp>
          <p:nvSpPr>
            <p:cNvPr id="13" name="Freeform 6">
              <a:extLst>
                <a:ext uri="{FF2B5EF4-FFF2-40B4-BE49-F238E27FC236}">
                  <a16:creationId xmlns:a16="http://schemas.microsoft.com/office/drawing/2014/main" id="{19D4861C-7907-48BF-84E7-96C0E098D4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32866" y="6266740"/>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05">
              <a:extLst>
                <a:ext uri="{FF2B5EF4-FFF2-40B4-BE49-F238E27FC236}">
                  <a16:creationId xmlns:a16="http://schemas.microsoft.com/office/drawing/2014/main" id="{24690199-C217-4DCB-9B31-1A45649B0B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58428" y="5838556"/>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06">
              <a:extLst>
                <a:ext uri="{FF2B5EF4-FFF2-40B4-BE49-F238E27FC236}">
                  <a16:creationId xmlns:a16="http://schemas.microsoft.com/office/drawing/2014/main" id="{800D5F55-AC8B-4C26-ABB0-D8D609EC46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0691" y="584998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07">
              <a:extLst>
                <a:ext uri="{FF2B5EF4-FFF2-40B4-BE49-F238E27FC236}">
                  <a16:creationId xmlns:a16="http://schemas.microsoft.com/office/drawing/2014/main" id="{77F70717-3071-4962-8A7C-F9A58151CF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198566" y="592668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08">
              <a:extLst>
                <a:ext uri="{FF2B5EF4-FFF2-40B4-BE49-F238E27FC236}">
                  <a16:creationId xmlns:a16="http://schemas.microsoft.com/office/drawing/2014/main" id="{E16B2E5A-8EC8-4C56-AB77-380486FDF0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83918" y="5862220"/>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09">
              <a:extLst>
                <a:ext uri="{FF2B5EF4-FFF2-40B4-BE49-F238E27FC236}">
                  <a16:creationId xmlns:a16="http://schemas.microsoft.com/office/drawing/2014/main" id="{CABAB4BD-890F-4563-A5CA-536788B1E9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665993" y="5865486"/>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10">
              <a:extLst>
                <a:ext uri="{FF2B5EF4-FFF2-40B4-BE49-F238E27FC236}">
                  <a16:creationId xmlns:a16="http://schemas.microsoft.com/office/drawing/2014/main" id="{05F36030-F60E-436E-81FE-74DD0776DB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34969" y="5867234"/>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11">
              <a:extLst>
                <a:ext uri="{FF2B5EF4-FFF2-40B4-BE49-F238E27FC236}">
                  <a16:creationId xmlns:a16="http://schemas.microsoft.com/office/drawing/2014/main" id="{C87A69CB-2620-4628-9781-88BD40636F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07232" y="5877726"/>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12">
              <a:extLst>
                <a:ext uri="{FF2B5EF4-FFF2-40B4-BE49-F238E27FC236}">
                  <a16:creationId xmlns:a16="http://schemas.microsoft.com/office/drawing/2014/main" id="{2DF0B83D-C899-44CA-9B54-A9C57E8EB3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45291" y="5833367"/>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122">
              <a:extLst>
                <a:ext uri="{FF2B5EF4-FFF2-40B4-BE49-F238E27FC236}">
                  <a16:creationId xmlns:a16="http://schemas.microsoft.com/office/drawing/2014/main" id="{0ED49C08-BE23-43F9-A421-6CD45C7808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72383" y="6167445"/>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123">
              <a:extLst>
                <a:ext uri="{FF2B5EF4-FFF2-40B4-BE49-F238E27FC236}">
                  <a16:creationId xmlns:a16="http://schemas.microsoft.com/office/drawing/2014/main" id="{24F4B005-B785-4A57-9E5A-82D85F00D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0525" y="6136843"/>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30">
              <a:extLst>
                <a:ext uri="{FF2B5EF4-FFF2-40B4-BE49-F238E27FC236}">
                  <a16:creationId xmlns:a16="http://schemas.microsoft.com/office/drawing/2014/main" id="{196ED9B6-969E-4AC4-ACD0-95A421BAB3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67876" y="6133686"/>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131">
              <a:extLst>
                <a:ext uri="{FF2B5EF4-FFF2-40B4-BE49-F238E27FC236}">
                  <a16:creationId xmlns:a16="http://schemas.microsoft.com/office/drawing/2014/main" id="{496BF3B0-761A-4454-BE3C-86B4675DC0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3018" y="6164589"/>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132">
              <a:extLst>
                <a:ext uri="{FF2B5EF4-FFF2-40B4-BE49-F238E27FC236}">
                  <a16:creationId xmlns:a16="http://schemas.microsoft.com/office/drawing/2014/main" id="{F16259CF-A0BC-4673-91C7-A7D3CDF7C7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80494" y="6206007"/>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34">
              <a:extLst>
                <a:ext uri="{FF2B5EF4-FFF2-40B4-BE49-F238E27FC236}">
                  <a16:creationId xmlns:a16="http://schemas.microsoft.com/office/drawing/2014/main" id="{B09A934A-4464-4C9B-ACAD-9128E0B615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76791" y="6211976"/>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35">
              <a:extLst>
                <a:ext uri="{FF2B5EF4-FFF2-40B4-BE49-F238E27FC236}">
                  <a16:creationId xmlns:a16="http://schemas.microsoft.com/office/drawing/2014/main" id="{2E9B2055-E384-472D-91D3-74775CDA16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8831" y="6118074"/>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141">
              <a:extLst>
                <a:ext uri="{FF2B5EF4-FFF2-40B4-BE49-F238E27FC236}">
                  <a16:creationId xmlns:a16="http://schemas.microsoft.com/office/drawing/2014/main" id="{B519F0F1-B284-44D5-91E9-5018219AFF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77721" y="6192483"/>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91">
              <a:extLst>
                <a:ext uri="{FF2B5EF4-FFF2-40B4-BE49-F238E27FC236}">
                  <a16:creationId xmlns:a16="http://schemas.microsoft.com/office/drawing/2014/main" id="{8379C6B3-49BE-4333-B322-AF02BBB41C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99219" y="5925439"/>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92">
              <a:extLst>
                <a:ext uri="{FF2B5EF4-FFF2-40B4-BE49-F238E27FC236}">
                  <a16:creationId xmlns:a16="http://schemas.microsoft.com/office/drawing/2014/main" id="{9E870E95-FCD6-4158-861A-5CEC896F52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443340" y="586221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93">
              <a:extLst>
                <a:ext uri="{FF2B5EF4-FFF2-40B4-BE49-F238E27FC236}">
                  <a16:creationId xmlns:a16="http://schemas.microsoft.com/office/drawing/2014/main" id="{CD22207C-B504-40B2-A1EB-2DC9B8162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325078" y="5884777"/>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94">
              <a:extLst>
                <a:ext uri="{FF2B5EF4-FFF2-40B4-BE49-F238E27FC236}">
                  <a16:creationId xmlns:a16="http://schemas.microsoft.com/office/drawing/2014/main" id="{E317ADBB-3E4F-42D2-B7F2-A15924AD50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255785" y="5970867"/>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95">
              <a:extLst>
                <a:ext uri="{FF2B5EF4-FFF2-40B4-BE49-F238E27FC236}">
                  <a16:creationId xmlns:a16="http://schemas.microsoft.com/office/drawing/2014/main" id="{6D7188E6-F4DA-4486-938D-F45FE01A26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038154" y="591497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96">
              <a:extLst>
                <a:ext uri="{FF2B5EF4-FFF2-40B4-BE49-F238E27FC236}">
                  <a16:creationId xmlns:a16="http://schemas.microsoft.com/office/drawing/2014/main" id="{0FBC38BC-DE18-4960-A9D4-F24C6F60C0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556561" y="5921498"/>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97">
              <a:extLst>
                <a:ext uri="{FF2B5EF4-FFF2-40B4-BE49-F238E27FC236}">
                  <a16:creationId xmlns:a16="http://schemas.microsoft.com/office/drawing/2014/main" id="{1F8EFF99-76BF-4F9B-ADAA-B8D310153B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50229" y="5923946"/>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98">
              <a:extLst>
                <a:ext uri="{FF2B5EF4-FFF2-40B4-BE49-F238E27FC236}">
                  <a16:creationId xmlns:a16="http://schemas.microsoft.com/office/drawing/2014/main" id="{76909582-A285-4EA4-AE72-9DBF0D5659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31821" y="5923946"/>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99">
              <a:extLst>
                <a:ext uri="{FF2B5EF4-FFF2-40B4-BE49-F238E27FC236}">
                  <a16:creationId xmlns:a16="http://schemas.microsoft.com/office/drawing/2014/main" id="{700BC7B2-0C3D-459F-92C1-3605AA3F09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25006" y="5923944"/>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100">
              <a:extLst>
                <a:ext uri="{FF2B5EF4-FFF2-40B4-BE49-F238E27FC236}">
                  <a16:creationId xmlns:a16="http://schemas.microsoft.com/office/drawing/2014/main" id="{D3C4B45C-266A-45BF-98FA-CA5409C462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77354" y="5923945"/>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101">
              <a:extLst>
                <a:ext uri="{FF2B5EF4-FFF2-40B4-BE49-F238E27FC236}">
                  <a16:creationId xmlns:a16="http://schemas.microsoft.com/office/drawing/2014/main" id="{C72C1CB8-8213-4EE7-AFFF-B0A74E7A74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74567" y="5930475"/>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102">
              <a:extLst>
                <a:ext uri="{FF2B5EF4-FFF2-40B4-BE49-F238E27FC236}">
                  <a16:creationId xmlns:a16="http://schemas.microsoft.com/office/drawing/2014/main" id="{2FF32C41-49E2-459E-9AC4-64269039B1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34759" y="5933787"/>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103">
              <a:extLst>
                <a:ext uri="{FF2B5EF4-FFF2-40B4-BE49-F238E27FC236}">
                  <a16:creationId xmlns:a16="http://schemas.microsoft.com/office/drawing/2014/main" id="{06B5D5F0-EA51-440D-81A0-FE60CCFBA9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14652" y="5939450"/>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04">
              <a:extLst>
                <a:ext uri="{FF2B5EF4-FFF2-40B4-BE49-F238E27FC236}">
                  <a16:creationId xmlns:a16="http://schemas.microsoft.com/office/drawing/2014/main" id="{6E01758F-8AEC-4155-B791-2A8CB8A482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463918" y="593945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113">
              <a:extLst>
                <a:ext uri="{FF2B5EF4-FFF2-40B4-BE49-F238E27FC236}">
                  <a16:creationId xmlns:a16="http://schemas.microsoft.com/office/drawing/2014/main" id="{626F1B89-B88E-4CE3-90BF-3704BAF488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52139" y="5985147"/>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14">
              <a:extLst>
                <a:ext uri="{FF2B5EF4-FFF2-40B4-BE49-F238E27FC236}">
                  <a16:creationId xmlns:a16="http://schemas.microsoft.com/office/drawing/2014/main" id="{BC872037-D6F5-4CE7-A090-32A977A79F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18593" y="5985147"/>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115">
              <a:extLst>
                <a:ext uri="{FF2B5EF4-FFF2-40B4-BE49-F238E27FC236}">
                  <a16:creationId xmlns:a16="http://schemas.microsoft.com/office/drawing/2014/main" id="{A620CFBF-D373-4BA6-BE41-62B50B9457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81447" y="5990860"/>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17">
              <a:extLst>
                <a:ext uri="{FF2B5EF4-FFF2-40B4-BE49-F238E27FC236}">
                  <a16:creationId xmlns:a16="http://schemas.microsoft.com/office/drawing/2014/main" id="{B7CA6C2F-61C2-486F-B691-E8EB4BA276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76684" y="600310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18">
              <a:extLst>
                <a:ext uri="{FF2B5EF4-FFF2-40B4-BE49-F238E27FC236}">
                  <a16:creationId xmlns:a16="http://schemas.microsoft.com/office/drawing/2014/main" id="{A0073675-5E26-428E-A2F7-2A952D3145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37628" y="600636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119">
              <a:extLst>
                <a:ext uri="{FF2B5EF4-FFF2-40B4-BE49-F238E27FC236}">
                  <a16:creationId xmlns:a16="http://schemas.microsoft.com/office/drawing/2014/main" id="{92F171FA-0CB2-4F4C-A2F3-1B7B6B0289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54193" y="5947089"/>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20">
              <a:extLst>
                <a:ext uri="{FF2B5EF4-FFF2-40B4-BE49-F238E27FC236}">
                  <a16:creationId xmlns:a16="http://schemas.microsoft.com/office/drawing/2014/main" id="{ED29B115-F34D-4E41-A4A2-C0CE41C697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22857" y="6249048"/>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21">
              <a:extLst>
                <a:ext uri="{FF2B5EF4-FFF2-40B4-BE49-F238E27FC236}">
                  <a16:creationId xmlns:a16="http://schemas.microsoft.com/office/drawing/2014/main" id="{106009C3-0971-47AF-8BD9-2EC8A6A4B2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537067" y="6260039"/>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25">
              <a:extLst>
                <a:ext uri="{FF2B5EF4-FFF2-40B4-BE49-F238E27FC236}">
                  <a16:creationId xmlns:a16="http://schemas.microsoft.com/office/drawing/2014/main" id="{CB010BB8-6FD4-498C-994D-53C8DC7491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314022" y="6238145"/>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26">
              <a:extLst>
                <a:ext uri="{FF2B5EF4-FFF2-40B4-BE49-F238E27FC236}">
                  <a16:creationId xmlns:a16="http://schemas.microsoft.com/office/drawing/2014/main" id="{B8F74E45-2803-4A11-9333-3639A1C2F2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50834" y="6249979"/>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27">
              <a:extLst>
                <a:ext uri="{FF2B5EF4-FFF2-40B4-BE49-F238E27FC236}">
                  <a16:creationId xmlns:a16="http://schemas.microsoft.com/office/drawing/2014/main" id="{AEF03EB9-6D77-4E55-BCF2-4402550D39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25618" y="6249978"/>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128">
              <a:extLst>
                <a:ext uri="{FF2B5EF4-FFF2-40B4-BE49-F238E27FC236}">
                  <a16:creationId xmlns:a16="http://schemas.microsoft.com/office/drawing/2014/main" id="{217D616F-FDFA-439E-8B09-E55F8234B0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752808" y="6253241"/>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129">
              <a:extLst>
                <a:ext uri="{FF2B5EF4-FFF2-40B4-BE49-F238E27FC236}">
                  <a16:creationId xmlns:a16="http://schemas.microsoft.com/office/drawing/2014/main" id="{1EB7CB2D-F6AA-4861-B158-DA3E6B923E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00604" y="6253241"/>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33">
              <a:extLst>
                <a:ext uri="{FF2B5EF4-FFF2-40B4-BE49-F238E27FC236}">
                  <a16:creationId xmlns:a16="http://schemas.microsoft.com/office/drawing/2014/main" id="{1C9C3C8B-A28D-44DF-AA29-02B28AED71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507420" y="6262219"/>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136">
              <a:extLst>
                <a:ext uri="{FF2B5EF4-FFF2-40B4-BE49-F238E27FC236}">
                  <a16:creationId xmlns:a16="http://schemas.microsoft.com/office/drawing/2014/main" id="{BA82150B-D747-458F-8C52-72FBA52BCD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568517" y="6274085"/>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37">
              <a:extLst>
                <a:ext uri="{FF2B5EF4-FFF2-40B4-BE49-F238E27FC236}">
                  <a16:creationId xmlns:a16="http://schemas.microsoft.com/office/drawing/2014/main" id="{0288BD39-0846-445A-BD81-1E34E0E99E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268636" y="6277723"/>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38">
              <a:extLst>
                <a:ext uri="{FF2B5EF4-FFF2-40B4-BE49-F238E27FC236}">
                  <a16:creationId xmlns:a16="http://schemas.microsoft.com/office/drawing/2014/main" id="{B89B3B49-0A7E-4573-9B52-D1B0659831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16079" y="6280172"/>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139">
              <a:extLst>
                <a:ext uri="{FF2B5EF4-FFF2-40B4-BE49-F238E27FC236}">
                  <a16:creationId xmlns:a16="http://schemas.microsoft.com/office/drawing/2014/main" id="{EB447648-FE0A-4D8E-86B8-D38D5F938B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37627" y="6286699"/>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140">
              <a:extLst>
                <a:ext uri="{FF2B5EF4-FFF2-40B4-BE49-F238E27FC236}">
                  <a16:creationId xmlns:a16="http://schemas.microsoft.com/office/drawing/2014/main" id="{0F74D32E-67FC-452C-A52B-988DB49843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995618" y="6289963"/>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142">
              <a:extLst>
                <a:ext uri="{FF2B5EF4-FFF2-40B4-BE49-F238E27FC236}">
                  <a16:creationId xmlns:a16="http://schemas.microsoft.com/office/drawing/2014/main" id="{48203367-1F19-4C4F-B38D-929816F787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6179" y="6316892"/>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143">
              <a:extLst>
                <a:ext uri="{FF2B5EF4-FFF2-40B4-BE49-F238E27FC236}">
                  <a16:creationId xmlns:a16="http://schemas.microsoft.com/office/drawing/2014/main" id="{FEBB9D94-7802-4607-9BA4-62FB212BFC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93248" y="6320155"/>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144">
              <a:extLst>
                <a:ext uri="{FF2B5EF4-FFF2-40B4-BE49-F238E27FC236}">
                  <a16:creationId xmlns:a16="http://schemas.microsoft.com/office/drawing/2014/main" id="{24743784-06E3-4913-9DFD-2FCBF9D929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61757" y="6316892"/>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145">
              <a:extLst>
                <a:ext uri="{FF2B5EF4-FFF2-40B4-BE49-F238E27FC236}">
                  <a16:creationId xmlns:a16="http://schemas.microsoft.com/office/drawing/2014/main" id="{25CD3315-6611-406F-AF95-2EF9F5A5B0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1778" y="6322605"/>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8">
              <a:extLst>
                <a:ext uri="{FF2B5EF4-FFF2-40B4-BE49-F238E27FC236}">
                  <a16:creationId xmlns:a16="http://schemas.microsoft.com/office/drawing/2014/main" id="{4B0A51D7-FF65-4E97-9E1A-8C4688E862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27269" y="628058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8">
              <a:extLst>
                <a:ext uri="{FF2B5EF4-FFF2-40B4-BE49-F238E27FC236}">
                  <a16:creationId xmlns:a16="http://schemas.microsoft.com/office/drawing/2014/main" id="{E4E336B8-243A-49D9-9876-4BF3A08D3A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6018" y="584276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106">
              <a:extLst>
                <a:ext uri="{FF2B5EF4-FFF2-40B4-BE49-F238E27FC236}">
                  <a16:creationId xmlns:a16="http://schemas.microsoft.com/office/drawing/2014/main" id="{CFBBE0E2-8BDF-4B26-BEBC-DB799B8F6B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0" y="605725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120">
              <a:extLst>
                <a:ext uri="{FF2B5EF4-FFF2-40B4-BE49-F238E27FC236}">
                  <a16:creationId xmlns:a16="http://schemas.microsoft.com/office/drawing/2014/main" id="{A6727626-8944-4EB7-B327-B696FE484D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137524" y="5942904"/>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120">
              <a:extLst>
                <a:ext uri="{FF2B5EF4-FFF2-40B4-BE49-F238E27FC236}">
                  <a16:creationId xmlns:a16="http://schemas.microsoft.com/office/drawing/2014/main" id="{D8C4C7E6-114C-4D16-9FC6-1260653C23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19407" y="5951690"/>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125">
              <a:extLst>
                <a:ext uri="{FF2B5EF4-FFF2-40B4-BE49-F238E27FC236}">
                  <a16:creationId xmlns:a16="http://schemas.microsoft.com/office/drawing/2014/main" id="{2D373437-2902-4D8A-B887-F6941556C2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28670" y="6231153"/>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137">
              <a:extLst>
                <a:ext uri="{FF2B5EF4-FFF2-40B4-BE49-F238E27FC236}">
                  <a16:creationId xmlns:a16="http://schemas.microsoft.com/office/drawing/2014/main" id="{8EB99B25-2662-42DE-8F5D-E0F6F28C85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56267" y="5963524"/>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6">
              <a:extLst>
                <a:ext uri="{FF2B5EF4-FFF2-40B4-BE49-F238E27FC236}">
                  <a16:creationId xmlns:a16="http://schemas.microsoft.com/office/drawing/2014/main" id="{724D4F80-B109-4438-BC6D-ABB522B441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83488" y="6310399"/>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105">
              <a:extLst>
                <a:ext uri="{FF2B5EF4-FFF2-40B4-BE49-F238E27FC236}">
                  <a16:creationId xmlns:a16="http://schemas.microsoft.com/office/drawing/2014/main" id="{F5A66334-17A8-4594-AB17-4C33A955B2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78638" y="5996207"/>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106">
              <a:extLst>
                <a:ext uri="{FF2B5EF4-FFF2-40B4-BE49-F238E27FC236}">
                  <a16:creationId xmlns:a16="http://schemas.microsoft.com/office/drawing/2014/main" id="{D12EC8B9-DE60-44BC-9911-A9CD8EF506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230164" y="595079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107">
              <a:extLst>
                <a:ext uri="{FF2B5EF4-FFF2-40B4-BE49-F238E27FC236}">
                  <a16:creationId xmlns:a16="http://schemas.microsoft.com/office/drawing/2014/main" id="{FB7FEAD3-708C-4B79-B452-4445C27780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58039" y="6027497"/>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108">
              <a:extLst>
                <a:ext uri="{FF2B5EF4-FFF2-40B4-BE49-F238E27FC236}">
                  <a16:creationId xmlns:a16="http://schemas.microsoft.com/office/drawing/2014/main" id="{8C6933FD-FAB6-403B-9CD4-EF0E06CF79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843391" y="5963034"/>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109">
              <a:extLst>
                <a:ext uri="{FF2B5EF4-FFF2-40B4-BE49-F238E27FC236}">
                  <a16:creationId xmlns:a16="http://schemas.microsoft.com/office/drawing/2014/main" id="{3F4D3F48-1D65-45EB-91E2-BEFFB2440C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334906" y="5995680"/>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110">
              <a:extLst>
                <a:ext uri="{FF2B5EF4-FFF2-40B4-BE49-F238E27FC236}">
                  <a16:creationId xmlns:a16="http://schemas.microsoft.com/office/drawing/2014/main" id="{5FB2CD0B-BF87-4FEC-B6B6-0DA50B9314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51575" y="5968048"/>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111">
              <a:extLst>
                <a:ext uri="{FF2B5EF4-FFF2-40B4-BE49-F238E27FC236}">
                  <a16:creationId xmlns:a16="http://schemas.microsoft.com/office/drawing/2014/main" id="{5C2A4452-6B00-411C-80AB-29AE135B4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066705" y="5978540"/>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112">
              <a:extLst>
                <a:ext uri="{FF2B5EF4-FFF2-40B4-BE49-F238E27FC236}">
                  <a16:creationId xmlns:a16="http://schemas.microsoft.com/office/drawing/2014/main" id="{9B0D6CF6-D17B-4DC7-828A-773636910C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551876" y="596629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122">
              <a:extLst>
                <a:ext uri="{FF2B5EF4-FFF2-40B4-BE49-F238E27FC236}">
                  <a16:creationId xmlns:a16="http://schemas.microsoft.com/office/drawing/2014/main" id="{E0E5EA9F-6192-466D-BF45-46D9BCE3BD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311861" y="6280580"/>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130">
              <a:extLst>
                <a:ext uri="{FF2B5EF4-FFF2-40B4-BE49-F238E27FC236}">
                  <a16:creationId xmlns:a16="http://schemas.microsoft.com/office/drawing/2014/main" id="{008FF77B-AC18-4E35-BB9B-0CA39278F7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050053" y="6283842"/>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131">
              <a:extLst>
                <a:ext uri="{FF2B5EF4-FFF2-40B4-BE49-F238E27FC236}">
                  <a16:creationId xmlns:a16="http://schemas.microsoft.com/office/drawing/2014/main" id="{F237A1D4-9D62-4DEA-BD39-E5EC93B33B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683480" y="6267114"/>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132">
              <a:extLst>
                <a:ext uri="{FF2B5EF4-FFF2-40B4-BE49-F238E27FC236}">
                  <a16:creationId xmlns:a16="http://schemas.microsoft.com/office/drawing/2014/main" id="{CFF6BE31-4842-4659-8D68-63423F8269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39967" y="6306821"/>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134">
              <a:extLst>
                <a:ext uri="{FF2B5EF4-FFF2-40B4-BE49-F238E27FC236}">
                  <a16:creationId xmlns:a16="http://schemas.microsoft.com/office/drawing/2014/main" id="{3EC2112B-E2EC-492A-8AF9-D78F4B4A99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36264" y="6312790"/>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135">
              <a:extLst>
                <a:ext uri="{FF2B5EF4-FFF2-40B4-BE49-F238E27FC236}">
                  <a16:creationId xmlns:a16="http://schemas.microsoft.com/office/drawing/2014/main" id="{E71F6428-AC25-4A5A-8439-04768A17B6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397411" y="6285468"/>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141">
              <a:extLst>
                <a:ext uri="{FF2B5EF4-FFF2-40B4-BE49-F238E27FC236}">
                  <a16:creationId xmlns:a16="http://schemas.microsoft.com/office/drawing/2014/main" id="{87E919CC-AC41-4F0D-A842-792D7A4187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864771" y="6269189"/>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91">
              <a:extLst>
                <a:ext uri="{FF2B5EF4-FFF2-40B4-BE49-F238E27FC236}">
                  <a16:creationId xmlns:a16="http://schemas.microsoft.com/office/drawing/2014/main" id="{DE28BE4E-1A59-46FF-810A-A8F9A46F70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358692" y="6026253"/>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92">
              <a:extLst>
                <a:ext uri="{FF2B5EF4-FFF2-40B4-BE49-F238E27FC236}">
                  <a16:creationId xmlns:a16="http://schemas.microsoft.com/office/drawing/2014/main" id="{41281533-9B25-42A4-9F50-34B4F24C0E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02813" y="596303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93">
              <a:extLst>
                <a:ext uri="{FF2B5EF4-FFF2-40B4-BE49-F238E27FC236}">
                  <a16:creationId xmlns:a16="http://schemas.microsoft.com/office/drawing/2014/main" id="{E5B56BED-7578-4E42-889D-34AA58F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28451" y="6033253"/>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94">
              <a:extLst>
                <a:ext uri="{FF2B5EF4-FFF2-40B4-BE49-F238E27FC236}">
                  <a16:creationId xmlns:a16="http://schemas.microsoft.com/office/drawing/2014/main" id="{583E2F4A-E235-4600-A80D-18C1C36EE5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915258" y="6071681"/>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95">
              <a:extLst>
                <a:ext uri="{FF2B5EF4-FFF2-40B4-BE49-F238E27FC236}">
                  <a16:creationId xmlns:a16="http://schemas.microsoft.com/office/drawing/2014/main" id="{A3CF799A-9839-4CB1-9381-DCC0C1FE1B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697627" y="6015784"/>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96">
              <a:extLst>
                <a:ext uri="{FF2B5EF4-FFF2-40B4-BE49-F238E27FC236}">
                  <a16:creationId xmlns:a16="http://schemas.microsoft.com/office/drawing/2014/main" id="{FCC7DD6E-E0E5-46B9-81B7-3B2F7B3332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16034" y="6022312"/>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97">
              <a:extLst>
                <a:ext uri="{FF2B5EF4-FFF2-40B4-BE49-F238E27FC236}">
                  <a16:creationId xmlns:a16="http://schemas.microsoft.com/office/drawing/2014/main" id="{0D5C974E-4B43-4FFA-8230-DB0E1993C3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09702" y="6024760"/>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98">
              <a:extLst>
                <a:ext uri="{FF2B5EF4-FFF2-40B4-BE49-F238E27FC236}">
                  <a16:creationId xmlns:a16="http://schemas.microsoft.com/office/drawing/2014/main" id="{3C1174EE-071E-4421-BD9C-2C2D84190D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91294" y="6024760"/>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99">
              <a:extLst>
                <a:ext uri="{FF2B5EF4-FFF2-40B4-BE49-F238E27FC236}">
                  <a16:creationId xmlns:a16="http://schemas.microsoft.com/office/drawing/2014/main" id="{6F280CAD-1F1B-4F43-99A3-B2EC2A7F30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084479" y="6024758"/>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100">
              <a:extLst>
                <a:ext uri="{FF2B5EF4-FFF2-40B4-BE49-F238E27FC236}">
                  <a16:creationId xmlns:a16="http://schemas.microsoft.com/office/drawing/2014/main" id="{9C83D9FD-E06E-407B-BA7C-2C2AD5B16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36827" y="6024759"/>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101">
              <a:extLst>
                <a:ext uri="{FF2B5EF4-FFF2-40B4-BE49-F238E27FC236}">
                  <a16:creationId xmlns:a16="http://schemas.microsoft.com/office/drawing/2014/main" id="{A1CACEBA-A7A9-45FB-897A-888150011B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734040" y="6031289"/>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04">
              <a:extLst>
                <a:ext uri="{FF2B5EF4-FFF2-40B4-BE49-F238E27FC236}">
                  <a16:creationId xmlns:a16="http://schemas.microsoft.com/office/drawing/2014/main" id="{4A695BE5-DE27-460F-845F-45BB814FE3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23391" y="6040264"/>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13">
              <a:extLst>
                <a:ext uri="{FF2B5EF4-FFF2-40B4-BE49-F238E27FC236}">
                  <a16:creationId xmlns:a16="http://schemas.microsoft.com/office/drawing/2014/main" id="{77CDD712-F443-4EDC-B663-5EC5ACD7DB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11612" y="6085961"/>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114">
              <a:extLst>
                <a:ext uri="{FF2B5EF4-FFF2-40B4-BE49-F238E27FC236}">
                  <a16:creationId xmlns:a16="http://schemas.microsoft.com/office/drawing/2014/main" id="{007246F1-084B-45D9-BDD9-99BB53F6C9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78066" y="6085961"/>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115">
              <a:extLst>
                <a:ext uri="{FF2B5EF4-FFF2-40B4-BE49-F238E27FC236}">
                  <a16:creationId xmlns:a16="http://schemas.microsoft.com/office/drawing/2014/main" id="{1EFA42E9-27C0-423D-93C8-794A9683FC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40920" y="6091674"/>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120">
              <a:extLst>
                <a:ext uri="{FF2B5EF4-FFF2-40B4-BE49-F238E27FC236}">
                  <a16:creationId xmlns:a16="http://schemas.microsoft.com/office/drawing/2014/main" id="{DFCCEBA8-5961-480A-9134-51605F650B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1632" y="6320599"/>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121">
              <a:extLst>
                <a:ext uri="{FF2B5EF4-FFF2-40B4-BE49-F238E27FC236}">
                  <a16:creationId xmlns:a16="http://schemas.microsoft.com/office/drawing/2014/main" id="{00B8B62E-6551-4805-BD5A-5188FE5D3A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187481" y="6343820"/>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125">
              <a:extLst>
                <a:ext uri="{FF2B5EF4-FFF2-40B4-BE49-F238E27FC236}">
                  <a16:creationId xmlns:a16="http://schemas.microsoft.com/office/drawing/2014/main" id="{EB635BC8-61BC-44D5-AA11-9A308B3BA4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73495" y="6338959"/>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126">
              <a:extLst>
                <a:ext uri="{FF2B5EF4-FFF2-40B4-BE49-F238E27FC236}">
                  <a16:creationId xmlns:a16="http://schemas.microsoft.com/office/drawing/2014/main" id="{3C0CF799-2713-48A8-94DF-F8CB5F3324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10307" y="6350793"/>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127">
              <a:extLst>
                <a:ext uri="{FF2B5EF4-FFF2-40B4-BE49-F238E27FC236}">
                  <a16:creationId xmlns:a16="http://schemas.microsoft.com/office/drawing/2014/main" id="{52A7149F-5A3F-4537-981A-974C7409CA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85091" y="6350792"/>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128">
              <a:extLst>
                <a:ext uri="{FF2B5EF4-FFF2-40B4-BE49-F238E27FC236}">
                  <a16:creationId xmlns:a16="http://schemas.microsoft.com/office/drawing/2014/main" id="{5D7163FE-5ADD-41E7-985B-F95E7E0484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412281" y="6354055"/>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129">
              <a:extLst>
                <a:ext uri="{FF2B5EF4-FFF2-40B4-BE49-F238E27FC236}">
                  <a16:creationId xmlns:a16="http://schemas.microsoft.com/office/drawing/2014/main" id="{FA796F21-7CE5-4483-A137-919B3D433B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360077" y="6354055"/>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133">
              <a:extLst>
                <a:ext uri="{FF2B5EF4-FFF2-40B4-BE49-F238E27FC236}">
                  <a16:creationId xmlns:a16="http://schemas.microsoft.com/office/drawing/2014/main" id="{89A8D3E3-3518-4738-B94E-F7DD9818D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166893" y="6363033"/>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136">
              <a:extLst>
                <a:ext uri="{FF2B5EF4-FFF2-40B4-BE49-F238E27FC236}">
                  <a16:creationId xmlns:a16="http://schemas.microsoft.com/office/drawing/2014/main" id="{965D7305-50C2-4D93-8832-19DC70C5B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28899" y="6292819"/>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137">
              <a:extLst>
                <a:ext uri="{FF2B5EF4-FFF2-40B4-BE49-F238E27FC236}">
                  <a16:creationId xmlns:a16="http://schemas.microsoft.com/office/drawing/2014/main" id="{04637E45-0880-40BC-B488-4EA4CA4356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928109" y="6378537"/>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138">
              <a:extLst>
                <a:ext uri="{FF2B5EF4-FFF2-40B4-BE49-F238E27FC236}">
                  <a16:creationId xmlns:a16="http://schemas.microsoft.com/office/drawing/2014/main" id="{D938207F-A865-48E5-A15D-FD578BC59D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675552" y="6380986"/>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140">
              <a:extLst>
                <a:ext uri="{FF2B5EF4-FFF2-40B4-BE49-F238E27FC236}">
                  <a16:creationId xmlns:a16="http://schemas.microsoft.com/office/drawing/2014/main" id="{DCD7108A-C70D-4FD9-B91A-0E9F9501AE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655091" y="6390777"/>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142">
              <a:extLst>
                <a:ext uri="{FF2B5EF4-FFF2-40B4-BE49-F238E27FC236}">
                  <a16:creationId xmlns:a16="http://schemas.microsoft.com/office/drawing/2014/main" id="{57FC30BB-0D8F-43B0-910E-7DDE8C9331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25652" y="6417706"/>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125">
              <a:extLst>
                <a:ext uri="{FF2B5EF4-FFF2-40B4-BE49-F238E27FC236}">
                  <a16:creationId xmlns:a16="http://schemas.microsoft.com/office/drawing/2014/main" id="{7E9ACE65-00C6-4A75-8F61-CCADAF3EC1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88143" y="6331967"/>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137">
              <a:extLst>
                <a:ext uri="{FF2B5EF4-FFF2-40B4-BE49-F238E27FC236}">
                  <a16:creationId xmlns:a16="http://schemas.microsoft.com/office/drawing/2014/main" id="{A66BC798-DA88-404E-ABF9-4334D68972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115740" y="6064338"/>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5505305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CA00FD7-C362-4A76-A3E8-AC4CF691F87B}"/>
              </a:ext>
            </a:extLst>
          </p:cNvPr>
          <p:cNvSpPr>
            <a:spLocks noGrp="1"/>
          </p:cNvSpPr>
          <p:nvPr>
            <p:ph type="title"/>
          </p:nvPr>
        </p:nvSpPr>
        <p:spPr>
          <a:xfrm>
            <a:off x="1073811" y="718366"/>
            <a:ext cx="9483513" cy="944656"/>
          </a:xfrm>
        </p:spPr>
        <p:txBody>
          <a:bodyPr>
            <a:normAutofit/>
          </a:bodyPr>
          <a:lstStyle/>
          <a:p>
            <a:r>
              <a:rPr lang="pl-PL" dirty="0">
                <a:latin typeface="Modern Love"/>
                <a:cs typeface="Arabic Typesetting"/>
              </a:rPr>
              <a:t>Gdzie </a:t>
            </a:r>
            <a:r>
              <a:rPr lang="pl-PL" dirty="0" err="1">
                <a:latin typeface="Modern Love"/>
                <a:cs typeface="Arabic Typesetting"/>
              </a:rPr>
              <a:t>szukac</a:t>
            </a:r>
            <a:r>
              <a:rPr lang="pl-PL" dirty="0">
                <a:latin typeface="Modern Love"/>
                <a:cs typeface="Arabic Typesetting"/>
              </a:rPr>
              <a:t> pomocy?</a:t>
            </a:r>
          </a:p>
        </p:txBody>
      </p:sp>
      <p:sp>
        <p:nvSpPr>
          <p:cNvPr id="10" name="Rectangle 9">
            <a:extLst>
              <a:ext uri="{FF2B5EF4-FFF2-40B4-BE49-F238E27FC236}">
                <a16:creationId xmlns:a16="http://schemas.microsoft.com/office/drawing/2014/main" id="{EC2268EF-1ED3-4797-8355-F5078CB18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90700" y="1883764"/>
            <a:ext cx="8992046" cy="40971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B4F512C0-A187-4994-8103-445181BE63EB}"/>
              </a:ext>
            </a:extLst>
          </p:cNvPr>
          <p:cNvSpPr>
            <a:spLocks noGrp="1"/>
          </p:cNvSpPr>
          <p:nvPr>
            <p:ph idx="1"/>
          </p:nvPr>
        </p:nvSpPr>
        <p:spPr>
          <a:xfrm>
            <a:off x="2483090" y="2238672"/>
            <a:ext cx="7598826" cy="2945618"/>
          </a:xfrm>
        </p:spPr>
        <p:txBody>
          <a:bodyPr vert="horz" lIns="91440" tIns="45720" rIns="91440" bIns="45720" rtlCol="0" anchor="t">
            <a:noAutofit/>
          </a:bodyPr>
          <a:lstStyle/>
          <a:p>
            <a:pPr>
              <a:lnSpc>
                <a:spcPct val="140000"/>
              </a:lnSpc>
            </a:pPr>
            <a:r>
              <a:rPr lang="pl-PL" sz="1600" b="1" dirty="0">
                <a:ea typeface="+mn-lt"/>
                <a:cs typeface="+mn-lt"/>
              </a:rPr>
              <a:t>Testy, bezpłatnie, bez skierowania i anonimowo</a:t>
            </a:r>
            <a:r>
              <a:rPr lang="pl-PL" sz="1600" dirty="0">
                <a:ea typeface="+mn-lt"/>
                <a:cs typeface="+mn-lt"/>
              </a:rPr>
              <a:t>, można zrobić w jednym z punktów konsultacyjno-diagnostycznych (PKD), jednak aby był to test anonimowy trzeba być osobą pełnoletnią. W PKD można porozmawiać z doradcą, który pomoże ustalić, czy rzeczywiście wystąpiło ryzyko zakażenia i potrzebne jest badanie. </a:t>
            </a:r>
          </a:p>
          <a:p>
            <a:pPr>
              <a:lnSpc>
                <a:spcPct val="140000"/>
              </a:lnSpc>
              <a:buClr>
                <a:srgbClr val="C3B2A7"/>
              </a:buClr>
            </a:pPr>
            <a:r>
              <a:rPr lang="pl-PL" sz="1600" dirty="0"/>
              <a:t>Jeżeli potrzebujesz więcej informacji lub pomocy możesz zadzwonić również na telefon zaufania HIV/AIDS, który jest czynny od poniedziałku do piątku w godzinach 9:00-21:00.     </a:t>
            </a:r>
            <a:r>
              <a:rPr lang="pl-PL" sz="1600" b="1" dirty="0">
                <a:ea typeface="+mn-lt"/>
                <a:cs typeface="+mn-lt"/>
              </a:rPr>
              <a:t>801 888 448 </a:t>
            </a:r>
            <a:r>
              <a:rPr lang="pl-PL" sz="1600" dirty="0">
                <a:ea typeface="+mn-lt"/>
                <a:cs typeface="+mn-lt"/>
              </a:rPr>
              <a:t>lub </a:t>
            </a:r>
            <a:r>
              <a:rPr lang="pl-PL" sz="1600" b="1" dirty="0">
                <a:ea typeface="+mn-lt"/>
                <a:cs typeface="+mn-lt"/>
              </a:rPr>
              <a:t>22 692 82 26</a:t>
            </a:r>
          </a:p>
          <a:p>
            <a:pPr>
              <a:lnSpc>
                <a:spcPct val="140000"/>
              </a:lnSpc>
              <a:buClr>
                <a:srgbClr val="C3B2A7"/>
              </a:buClr>
            </a:pPr>
            <a:r>
              <a:rPr lang="pl-PL" sz="1600" b="1" dirty="0">
                <a:ea typeface="+mn-lt"/>
                <a:cs typeface="+mn-lt"/>
              </a:rPr>
              <a:t>Więcej informacji znajdziesz na https://aids.gov.pl/</a:t>
            </a:r>
          </a:p>
        </p:txBody>
      </p:sp>
      <p:grpSp>
        <p:nvGrpSpPr>
          <p:cNvPr id="12" name="Group 11">
            <a:extLst>
              <a:ext uri="{FF2B5EF4-FFF2-40B4-BE49-F238E27FC236}">
                <a16:creationId xmlns:a16="http://schemas.microsoft.com/office/drawing/2014/main" id="{82A54BA0-BEFE-4BA5-A3C1-FE85FE03E8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4460" y="-5553"/>
            <a:ext cx="781459" cy="6853105"/>
            <a:chOff x="11084460" y="-5553"/>
            <a:chExt cx="781459" cy="6853105"/>
          </a:xfrm>
        </p:grpSpPr>
        <p:sp>
          <p:nvSpPr>
            <p:cNvPr id="13" name="Freeform 59">
              <a:extLst>
                <a:ext uri="{FF2B5EF4-FFF2-40B4-BE49-F238E27FC236}">
                  <a16:creationId xmlns:a16="http://schemas.microsoft.com/office/drawing/2014/main" id="{781905C4-1133-4589-891D-4E6052BC9C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5558" y="6708631"/>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8">
              <a:extLst>
                <a:ext uri="{FF2B5EF4-FFF2-40B4-BE49-F238E27FC236}">
                  <a16:creationId xmlns:a16="http://schemas.microsoft.com/office/drawing/2014/main" id="{B549DF45-2D76-437C-ACBF-763DF06F3E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1122" y="657431"/>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79">
              <a:extLst>
                <a:ext uri="{FF2B5EF4-FFF2-40B4-BE49-F238E27FC236}">
                  <a16:creationId xmlns:a16="http://schemas.microsoft.com/office/drawing/2014/main" id="{B49F2B88-F0AA-40D6-997C-4CD28AD293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3494" y="888476"/>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80">
              <a:extLst>
                <a:ext uri="{FF2B5EF4-FFF2-40B4-BE49-F238E27FC236}">
                  <a16:creationId xmlns:a16="http://schemas.microsoft.com/office/drawing/2014/main" id="{36A4A66A-D1F4-4383-8D28-A68695937F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8153" y="1126271"/>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81">
              <a:extLst>
                <a:ext uri="{FF2B5EF4-FFF2-40B4-BE49-F238E27FC236}">
                  <a16:creationId xmlns:a16="http://schemas.microsoft.com/office/drawing/2014/main" id="{1A73A306-1140-4842-AB32-DEFA0C75DB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1203" y="2139325"/>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82">
              <a:extLst>
                <a:ext uri="{FF2B5EF4-FFF2-40B4-BE49-F238E27FC236}">
                  <a16:creationId xmlns:a16="http://schemas.microsoft.com/office/drawing/2014/main" id="{9E9F1E99-2F3F-4867-BBFE-FCA8F92CA1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9039" y="1916872"/>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83">
              <a:extLst>
                <a:ext uri="{FF2B5EF4-FFF2-40B4-BE49-F238E27FC236}">
                  <a16:creationId xmlns:a16="http://schemas.microsoft.com/office/drawing/2014/main" id="{015B614E-DBF6-4DE6-9339-24B527AE00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1596" y="1602084"/>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84">
              <a:extLst>
                <a:ext uri="{FF2B5EF4-FFF2-40B4-BE49-F238E27FC236}">
                  <a16:creationId xmlns:a16="http://schemas.microsoft.com/office/drawing/2014/main" id="{2D99F085-1658-457C-A1E7-8BB59784ED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2612" y="452845"/>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86">
              <a:extLst>
                <a:ext uri="{FF2B5EF4-FFF2-40B4-BE49-F238E27FC236}">
                  <a16:creationId xmlns:a16="http://schemas.microsoft.com/office/drawing/2014/main" id="{72314D71-6CB0-478C-A2EE-9DD68D4B0A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2581" y="106836"/>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89">
              <a:extLst>
                <a:ext uri="{FF2B5EF4-FFF2-40B4-BE49-F238E27FC236}">
                  <a16:creationId xmlns:a16="http://schemas.microsoft.com/office/drawing/2014/main" id="{CFF40123-9723-4AED-B3F6-54C54E54AC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7384" y="1389733"/>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90">
              <a:extLst>
                <a:ext uri="{FF2B5EF4-FFF2-40B4-BE49-F238E27FC236}">
                  <a16:creationId xmlns:a16="http://schemas.microsoft.com/office/drawing/2014/main" id="{18149ACA-B455-497E-A336-7CA5EA3FFD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5236" y="2012642"/>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62">
              <a:extLst>
                <a:ext uri="{FF2B5EF4-FFF2-40B4-BE49-F238E27FC236}">
                  <a16:creationId xmlns:a16="http://schemas.microsoft.com/office/drawing/2014/main" id="{BEA79FD9-FE3C-474C-9635-FA1AC8B10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18261" y="2886960"/>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63">
              <a:extLst>
                <a:ext uri="{FF2B5EF4-FFF2-40B4-BE49-F238E27FC236}">
                  <a16:creationId xmlns:a16="http://schemas.microsoft.com/office/drawing/2014/main" id="{5A1C9036-2209-48AB-9A45-1CF7A88BC8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9619" y="4025573"/>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64">
              <a:extLst>
                <a:ext uri="{FF2B5EF4-FFF2-40B4-BE49-F238E27FC236}">
                  <a16:creationId xmlns:a16="http://schemas.microsoft.com/office/drawing/2014/main" id="{949D7B76-E779-437D-BF53-4B314E304D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7570" y="2618652"/>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65">
              <a:extLst>
                <a:ext uri="{FF2B5EF4-FFF2-40B4-BE49-F238E27FC236}">
                  <a16:creationId xmlns:a16="http://schemas.microsoft.com/office/drawing/2014/main" id="{6C7666CC-2CD8-49CF-97E8-03A4748E50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8201" y="3762667"/>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66">
              <a:extLst>
                <a:ext uri="{FF2B5EF4-FFF2-40B4-BE49-F238E27FC236}">
                  <a16:creationId xmlns:a16="http://schemas.microsoft.com/office/drawing/2014/main" id="{6694159E-961A-40AD-9710-DE5D858BE2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5983" y="5309103"/>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67">
              <a:extLst>
                <a:ext uri="{FF2B5EF4-FFF2-40B4-BE49-F238E27FC236}">
                  <a16:creationId xmlns:a16="http://schemas.microsoft.com/office/drawing/2014/main" id="{3415C869-BF38-4F37-A07D-99863F6F0C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66163" y="4525125"/>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68">
              <a:extLst>
                <a:ext uri="{FF2B5EF4-FFF2-40B4-BE49-F238E27FC236}">
                  <a16:creationId xmlns:a16="http://schemas.microsoft.com/office/drawing/2014/main" id="{C532C6F8-F368-4C0C-A0C7-26ED5B5C74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93551" y="3182385"/>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69">
              <a:extLst>
                <a:ext uri="{FF2B5EF4-FFF2-40B4-BE49-F238E27FC236}">
                  <a16:creationId xmlns:a16="http://schemas.microsoft.com/office/drawing/2014/main" id="{CE0F0051-9235-439E-906C-6D4734860A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72808" y="5591348"/>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70">
              <a:extLst>
                <a:ext uri="{FF2B5EF4-FFF2-40B4-BE49-F238E27FC236}">
                  <a16:creationId xmlns:a16="http://schemas.microsoft.com/office/drawing/2014/main" id="{595300AA-1720-4A83-A1A6-AEAC14DC44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37021" y="6183092"/>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71">
              <a:extLst>
                <a:ext uri="{FF2B5EF4-FFF2-40B4-BE49-F238E27FC236}">
                  <a16:creationId xmlns:a16="http://schemas.microsoft.com/office/drawing/2014/main" id="{4C3205CA-C6A4-4BC9-A856-44012512D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4351" y="5070698"/>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72">
              <a:extLst>
                <a:ext uri="{FF2B5EF4-FFF2-40B4-BE49-F238E27FC236}">
                  <a16:creationId xmlns:a16="http://schemas.microsoft.com/office/drawing/2014/main" id="{2ADF09EA-ED2B-435A-98A9-C04F61AEC3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1088" y="4843839"/>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73">
              <a:extLst>
                <a:ext uri="{FF2B5EF4-FFF2-40B4-BE49-F238E27FC236}">
                  <a16:creationId xmlns:a16="http://schemas.microsoft.com/office/drawing/2014/main" id="{FECDE996-00DD-4523-A839-977B3099D6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85961" y="4344204"/>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74">
              <a:extLst>
                <a:ext uri="{FF2B5EF4-FFF2-40B4-BE49-F238E27FC236}">
                  <a16:creationId xmlns:a16="http://schemas.microsoft.com/office/drawing/2014/main" id="{41E13E80-7416-41BF-9F70-0471C37552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53913" y="5924488"/>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75">
              <a:extLst>
                <a:ext uri="{FF2B5EF4-FFF2-40B4-BE49-F238E27FC236}">
                  <a16:creationId xmlns:a16="http://schemas.microsoft.com/office/drawing/2014/main" id="{E0904C63-D5F2-4DEC-BC8B-20A2620174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8922" y="2378884"/>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77">
              <a:extLst>
                <a:ext uri="{FF2B5EF4-FFF2-40B4-BE49-F238E27FC236}">
                  <a16:creationId xmlns:a16="http://schemas.microsoft.com/office/drawing/2014/main" id="{E8FF1427-C8C3-4A62-BA09-C39CD288FD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54168" y="3543167"/>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85">
              <a:extLst>
                <a:ext uri="{FF2B5EF4-FFF2-40B4-BE49-F238E27FC236}">
                  <a16:creationId xmlns:a16="http://schemas.microsoft.com/office/drawing/2014/main" id="{8A423576-FAF7-451E-8E03-BD83EB4C21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40427" y="6370986"/>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87">
              <a:extLst>
                <a:ext uri="{FF2B5EF4-FFF2-40B4-BE49-F238E27FC236}">
                  <a16:creationId xmlns:a16="http://schemas.microsoft.com/office/drawing/2014/main" id="{6E983BE2-E9E0-42E2-9321-D69CE9C5DE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27906" y="6662260"/>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88">
              <a:extLst>
                <a:ext uri="{FF2B5EF4-FFF2-40B4-BE49-F238E27FC236}">
                  <a16:creationId xmlns:a16="http://schemas.microsoft.com/office/drawing/2014/main" id="{D3F95FF6-487C-4B8A-8366-D3ED419325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8467" y="5640436"/>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6">
              <a:extLst>
                <a:ext uri="{FF2B5EF4-FFF2-40B4-BE49-F238E27FC236}">
                  <a16:creationId xmlns:a16="http://schemas.microsoft.com/office/drawing/2014/main" id="{7BEB0739-EF74-4D95-80D7-4173F5B980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6657" y="3978357"/>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05">
              <a:extLst>
                <a:ext uri="{FF2B5EF4-FFF2-40B4-BE49-F238E27FC236}">
                  <a16:creationId xmlns:a16="http://schemas.microsoft.com/office/drawing/2014/main" id="{783B7BCE-EE41-439B-B505-CCE4A75EA5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8643" y="1918333"/>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106">
              <a:extLst>
                <a:ext uri="{FF2B5EF4-FFF2-40B4-BE49-F238E27FC236}">
                  <a16:creationId xmlns:a16="http://schemas.microsoft.com/office/drawing/2014/main" id="{3C74358B-9A47-45F3-8386-A5618A504A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280" y="525454"/>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07">
              <a:extLst>
                <a:ext uri="{FF2B5EF4-FFF2-40B4-BE49-F238E27FC236}">
                  <a16:creationId xmlns:a16="http://schemas.microsoft.com/office/drawing/2014/main" id="{99DE0B49-D1D7-4B06-9F02-E82BAD335E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4045" y="220540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108">
              <a:extLst>
                <a:ext uri="{FF2B5EF4-FFF2-40B4-BE49-F238E27FC236}">
                  <a16:creationId xmlns:a16="http://schemas.microsoft.com/office/drawing/2014/main" id="{3E40A68B-6E09-47B3-B503-187E6DB05B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951" y="1135299"/>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09">
              <a:extLst>
                <a:ext uri="{FF2B5EF4-FFF2-40B4-BE49-F238E27FC236}">
                  <a16:creationId xmlns:a16="http://schemas.microsoft.com/office/drawing/2014/main" id="{D689A519-2610-420E-A0A9-969BFF67BB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9148" y="1636624"/>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10">
              <a:extLst>
                <a:ext uri="{FF2B5EF4-FFF2-40B4-BE49-F238E27FC236}">
                  <a16:creationId xmlns:a16="http://schemas.microsoft.com/office/drawing/2014/main" id="{6FBC6584-911F-4264-B473-D2BF131653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6004" y="277619"/>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111">
              <a:extLst>
                <a:ext uri="{FF2B5EF4-FFF2-40B4-BE49-F238E27FC236}">
                  <a16:creationId xmlns:a16="http://schemas.microsoft.com/office/drawing/2014/main" id="{43BA3088-9071-4CB5-AA87-D26ADA6A01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7203" y="1365119"/>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12">
              <a:extLst>
                <a:ext uri="{FF2B5EF4-FFF2-40B4-BE49-F238E27FC236}">
                  <a16:creationId xmlns:a16="http://schemas.microsoft.com/office/drawing/2014/main" id="{036754A1-5FF1-4DAF-865F-51A8F732D4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6706" y="846465"/>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22">
              <a:extLst>
                <a:ext uri="{FF2B5EF4-FFF2-40B4-BE49-F238E27FC236}">
                  <a16:creationId xmlns:a16="http://schemas.microsoft.com/office/drawing/2014/main" id="{3113C36F-F2C1-4AEF-907E-B011FC7DFB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9267" y="1572680"/>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23">
              <a:extLst>
                <a:ext uri="{FF2B5EF4-FFF2-40B4-BE49-F238E27FC236}">
                  <a16:creationId xmlns:a16="http://schemas.microsoft.com/office/drawing/2014/main" id="{05297B79-2217-4E20-ADCE-55A99DFC2E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1768" y="208501"/>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30">
              <a:extLst>
                <a:ext uri="{FF2B5EF4-FFF2-40B4-BE49-F238E27FC236}">
                  <a16:creationId xmlns:a16="http://schemas.microsoft.com/office/drawing/2014/main" id="{CDFBCAF2-7156-47B5-B4CD-4C9A6B0C57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989" y="497750"/>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31">
              <a:extLst>
                <a:ext uri="{FF2B5EF4-FFF2-40B4-BE49-F238E27FC236}">
                  <a16:creationId xmlns:a16="http://schemas.microsoft.com/office/drawing/2014/main" id="{6141C6ED-A205-4582-B2B7-28AEFFCE99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4755" y="1047421"/>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132">
              <a:extLst>
                <a:ext uri="{FF2B5EF4-FFF2-40B4-BE49-F238E27FC236}">
                  <a16:creationId xmlns:a16="http://schemas.microsoft.com/office/drawing/2014/main" id="{45D98E0C-835E-42DB-8E99-55F88B5D39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6410" y="1873893"/>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134">
              <a:extLst>
                <a:ext uri="{FF2B5EF4-FFF2-40B4-BE49-F238E27FC236}">
                  <a16:creationId xmlns:a16="http://schemas.microsoft.com/office/drawing/2014/main" id="{C1A190CA-579E-475F-A682-AE831D0B62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06558" y="2005786"/>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35">
              <a:extLst>
                <a:ext uri="{FF2B5EF4-FFF2-40B4-BE49-F238E27FC236}">
                  <a16:creationId xmlns:a16="http://schemas.microsoft.com/office/drawing/2014/main" id="{95752704-828A-4BF6-9D5B-7EE272F3C9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12094" y="817763"/>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141">
              <a:extLst>
                <a:ext uri="{FF2B5EF4-FFF2-40B4-BE49-F238E27FC236}">
                  <a16:creationId xmlns:a16="http://schemas.microsoft.com/office/drawing/2014/main" id="{1DDC7947-4F4F-4B68-8A9A-5B08914D36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6842" y="1202016"/>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91">
              <a:extLst>
                <a:ext uri="{FF2B5EF4-FFF2-40B4-BE49-F238E27FC236}">
                  <a16:creationId xmlns:a16="http://schemas.microsoft.com/office/drawing/2014/main" id="{F9B6A847-04BE-4DA2-9766-403B52C533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7463" y="2700472"/>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92">
              <a:extLst>
                <a:ext uri="{FF2B5EF4-FFF2-40B4-BE49-F238E27FC236}">
                  <a16:creationId xmlns:a16="http://schemas.microsoft.com/office/drawing/2014/main" id="{E0120860-FA73-465D-98A8-0A80630A76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6503" y="2356895"/>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93">
              <a:extLst>
                <a:ext uri="{FF2B5EF4-FFF2-40B4-BE49-F238E27FC236}">
                  <a16:creationId xmlns:a16="http://schemas.microsoft.com/office/drawing/2014/main" id="{73B154EA-FA98-4BA2-B207-56A75AF5FB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6005" y="3285273"/>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94">
              <a:extLst>
                <a:ext uri="{FF2B5EF4-FFF2-40B4-BE49-F238E27FC236}">
                  <a16:creationId xmlns:a16="http://schemas.microsoft.com/office/drawing/2014/main" id="{CD9D9A2E-D334-4FF7-AE1B-3C73FF7355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1111" y="5303842"/>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95">
              <a:extLst>
                <a:ext uri="{FF2B5EF4-FFF2-40B4-BE49-F238E27FC236}">
                  <a16:creationId xmlns:a16="http://schemas.microsoft.com/office/drawing/2014/main" id="{C3CEB375-641F-4ACA-BFE8-15BCE9CFB4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9462" y="299225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96">
              <a:extLst>
                <a:ext uri="{FF2B5EF4-FFF2-40B4-BE49-F238E27FC236}">
                  <a16:creationId xmlns:a16="http://schemas.microsoft.com/office/drawing/2014/main" id="{64C2C2DC-ADC8-45C1-9176-0BE21158B3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4848" y="3511815"/>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97">
              <a:extLst>
                <a:ext uri="{FF2B5EF4-FFF2-40B4-BE49-F238E27FC236}">
                  <a16:creationId xmlns:a16="http://schemas.microsoft.com/office/drawing/2014/main" id="{6DC6FE9E-EE79-4AAD-B79F-D1320F9720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4160" y="4720666"/>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98">
              <a:extLst>
                <a:ext uri="{FF2B5EF4-FFF2-40B4-BE49-F238E27FC236}">
                  <a16:creationId xmlns:a16="http://schemas.microsoft.com/office/drawing/2014/main" id="{4A065DC5-0B08-4188-9CAC-C782BE3346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6645" y="4202207"/>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99">
              <a:extLst>
                <a:ext uri="{FF2B5EF4-FFF2-40B4-BE49-F238E27FC236}">
                  <a16:creationId xmlns:a16="http://schemas.microsoft.com/office/drawing/2014/main" id="{77933EC7-7607-4F9B-8946-946926844C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9540" y="4410065"/>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100">
              <a:extLst>
                <a:ext uri="{FF2B5EF4-FFF2-40B4-BE49-F238E27FC236}">
                  <a16:creationId xmlns:a16="http://schemas.microsoft.com/office/drawing/2014/main" id="{98A0955A-87AB-4E27-A4EB-390D5A9973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049" y="3830648"/>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101">
              <a:extLst>
                <a:ext uri="{FF2B5EF4-FFF2-40B4-BE49-F238E27FC236}">
                  <a16:creationId xmlns:a16="http://schemas.microsoft.com/office/drawing/2014/main" id="{D0D3E081-021C-476C-A0B4-025460A08C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3766" y="5038854"/>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102">
              <a:extLst>
                <a:ext uri="{FF2B5EF4-FFF2-40B4-BE49-F238E27FC236}">
                  <a16:creationId xmlns:a16="http://schemas.microsoft.com/office/drawing/2014/main" id="{73D4B676-80A8-44CB-A417-17AF4DE19D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9945" y="5599239"/>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103">
              <a:extLst>
                <a:ext uri="{FF2B5EF4-FFF2-40B4-BE49-F238E27FC236}">
                  <a16:creationId xmlns:a16="http://schemas.microsoft.com/office/drawing/2014/main" id="{B0210B7F-84AA-41BE-87D2-9F5260010C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2853" y="5869661"/>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104">
              <a:extLst>
                <a:ext uri="{FF2B5EF4-FFF2-40B4-BE49-F238E27FC236}">
                  <a16:creationId xmlns:a16="http://schemas.microsoft.com/office/drawing/2014/main" id="{17B17F87-1255-4200-A4C5-1F8661A386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8313" y="2400574"/>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113">
              <a:extLst>
                <a:ext uri="{FF2B5EF4-FFF2-40B4-BE49-F238E27FC236}">
                  <a16:creationId xmlns:a16="http://schemas.microsoft.com/office/drawing/2014/main" id="{D55CF0FB-1894-4689-808C-524F20F211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9654" y="4788492"/>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114">
              <a:extLst>
                <a:ext uri="{FF2B5EF4-FFF2-40B4-BE49-F238E27FC236}">
                  <a16:creationId xmlns:a16="http://schemas.microsoft.com/office/drawing/2014/main" id="{6D672041-E9F6-41CA-8F94-8F92F4F523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3058" y="3554807"/>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115">
              <a:extLst>
                <a:ext uri="{FF2B5EF4-FFF2-40B4-BE49-F238E27FC236}">
                  <a16:creationId xmlns:a16="http://schemas.microsoft.com/office/drawing/2014/main" id="{F2980BBB-6C11-4661-B664-64A509E79A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7345" y="4217661"/>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117">
              <a:extLst>
                <a:ext uri="{FF2B5EF4-FFF2-40B4-BE49-F238E27FC236}">
                  <a16:creationId xmlns:a16="http://schemas.microsoft.com/office/drawing/2014/main" id="{74418F40-0BE6-45C5-A622-A4EC9ECC7C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34662" y="591334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118">
              <a:extLst>
                <a:ext uri="{FF2B5EF4-FFF2-40B4-BE49-F238E27FC236}">
                  <a16:creationId xmlns:a16="http://schemas.microsoft.com/office/drawing/2014/main" id="{689670C9-875E-4A8F-8485-379483869D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78" y="6491027"/>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119">
              <a:extLst>
                <a:ext uri="{FF2B5EF4-FFF2-40B4-BE49-F238E27FC236}">
                  <a16:creationId xmlns:a16="http://schemas.microsoft.com/office/drawing/2014/main" id="{B73F6F9B-7042-48A0-8AAB-CFD4AE104C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10752" y="6222652"/>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120">
              <a:extLst>
                <a:ext uri="{FF2B5EF4-FFF2-40B4-BE49-F238E27FC236}">
                  <a16:creationId xmlns:a16="http://schemas.microsoft.com/office/drawing/2014/main" id="{D9922668-2B6F-4226-BEBD-91DBE7EBF8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7987" y="3795373"/>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121">
              <a:extLst>
                <a:ext uri="{FF2B5EF4-FFF2-40B4-BE49-F238E27FC236}">
                  <a16:creationId xmlns:a16="http://schemas.microsoft.com/office/drawing/2014/main" id="{25E4C9F4-6F2B-48AB-A99B-392DE5473A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6278" y="3572831"/>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125">
              <a:extLst>
                <a:ext uri="{FF2B5EF4-FFF2-40B4-BE49-F238E27FC236}">
                  <a16:creationId xmlns:a16="http://schemas.microsoft.com/office/drawing/2014/main" id="{65715319-1FF9-45E8-9E9A-C674AF42EF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8374" y="2371010"/>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126">
              <a:extLst>
                <a:ext uri="{FF2B5EF4-FFF2-40B4-BE49-F238E27FC236}">
                  <a16:creationId xmlns:a16="http://schemas.microsoft.com/office/drawing/2014/main" id="{12649F26-7CDE-4DB8-83B3-EF3782AD08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6608" y="3222992"/>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127">
              <a:extLst>
                <a:ext uri="{FF2B5EF4-FFF2-40B4-BE49-F238E27FC236}">
                  <a16:creationId xmlns:a16="http://schemas.microsoft.com/office/drawing/2014/main" id="{2FE4021B-DAF2-4374-BA57-A349243422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8" y="4190687"/>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128">
              <a:extLst>
                <a:ext uri="{FF2B5EF4-FFF2-40B4-BE49-F238E27FC236}">
                  <a16:creationId xmlns:a16="http://schemas.microsoft.com/office/drawing/2014/main" id="{DF5BAFBB-6EF3-4AB2-AEB6-101F5E93BD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944" y="2715183"/>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129">
              <a:extLst>
                <a:ext uri="{FF2B5EF4-FFF2-40B4-BE49-F238E27FC236}">
                  <a16:creationId xmlns:a16="http://schemas.microsoft.com/office/drawing/2014/main" id="{237BBB0E-5E66-4455-9E38-5A7A576FA9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0021" y="4655893"/>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133">
              <a:extLst>
                <a:ext uri="{FF2B5EF4-FFF2-40B4-BE49-F238E27FC236}">
                  <a16:creationId xmlns:a16="http://schemas.microsoft.com/office/drawing/2014/main" id="{F3737C72-7122-4969-90DB-9F1A2A2E76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0849" y="4461880"/>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136">
              <a:extLst>
                <a:ext uri="{FF2B5EF4-FFF2-40B4-BE49-F238E27FC236}">
                  <a16:creationId xmlns:a16="http://schemas.microsoft.com/office/drawing/2014/main" id="{E0471B7E-606B-4DF6-97A3-C86A230047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8988" y="5571356"/>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137">
              <a:extLst>
                <a:ext uri="{FF2B5EF4-FFF2-40B4-BE49-F238E27FC236}">
                  <a16:creationId xmlns:a16="http://schemas.microsoft.com/office/drawing/2014/main" id="{90E27B31-5A24-46EB-85BE-DC5C886BC1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3483" y="5221486"/>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138">
              <a:extLst>
                <a:ext uri="{FF2B5EF4-FFF2-40B4-BE49-F238E27FC236}">
                  <a16:creationId xmlns:a16="http://schemas.microsoft.com/office/drawing/2014/main" id="{2EDC5D7B-EB07-447D-B76E-A07A6632D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3252" y="4971400"/>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139">
              <a:extLst>
                <a:ext uri="{FF2B5EF4-FFF2-40B4-BE49-F238E27FC236}">
                  <a16:creationId xmlns:a16="http://schemas.microsoft.com/office/drawing/2014/main" id="{BC74D79F-6756-4F06-A0F5-DC43209C53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5998" y="6495514"/>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140">
              <a:extLst>
                <a:ext uri="{FF2B5EF4-FFF2-40B4-BE49-F238E27FC236}">
                  <a16:creationId xmlns:a16="http://schemas.microsoft.com/office/drawing/2014/main" id="{2210FDBB-A853-4414-A030-69E1F42955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7675" y="2936171"/>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142">
              <a:extLst>
                <a:ext uri="{FF2B5EF4-FFF2-40B4-BE49-F238E27FC236}">
                  <a16:creationId xmlns:a16="http://schemas.microsoft.com/office/drawing/2014/main" id="{9AAC29D9-EC94-4008-824A-E1F0F2187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70411" y="4701063"/>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143">
              <a:extLst>
                <a:ext uri="{FF2B5EF4-FFF2-40B4-BE49-F238E27FC236}">
                  <a16:creationId xmlns:a16="http://schemas.microsoft.com/office/drawing/2014/main" id="{8B39C842-398E-4937-A696-BFFC3860BC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4434" y="5793277"/>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144">
              <a:extLst>
                <a:ext uri="{FF2B5EF4-FFF2-40B4-BE49-F238E27FC236}">
                  <a16:creationId xmlns:a16="http://schemas.microsoft.com/office/drawing/2014/main" id="{7088F78F-878E-460B-87EC-BA3BF1B546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58857" y="6023328"/>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145">
              <a:extLst>
                <a:ext uri="{FF2B5EF4-FFF2-40B4-BE49-F238E27FC236}">
                  <a16:creationId xmlns:a16="http://schemas.microsoft.com/office/drawing/2014/main" id="{63E026E2-AE0E-499A-A8FA-39274DFB0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167" y="6234992"/>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8">
              <a:extLst>
                <a:ext uri="{FF2B5EF4-FFF2-40B4-BE49-F238E27FC236}">
                  <a16:creationId xmlns:a16="http://schemas.microsoft.com/office/drawing/2014/main" id="{550BA48D-6442-47A4-95D9-5C452FF888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710" y="673791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8">
              <a:extLst>
                <a:ext uri="{FF2B5EF4-FFF2-40B4-BE49-F238E27FC236}">
                  <a16:creationId xmlns:a16="http://schemas.microsoft.com/office/drawing/2014/main" id="{06EF15E3-76AB-4075-B334-94FD017C56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1761" y="33497"/>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106">
              <a:extLst>
                <a:ext uri="{FF2B5EF4-FFF2-40B4-BE49-F238E27FC236}">
                  <a16:creationId xmlns:a16="http://schemas.microsoft.com/office/drawing/2014/main" id="{9FED76EA-CA3D-4690-9FCE-768160FAB4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55063" y="13242"/>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31888941"/>
      </p:ext>
    </p:extLst>
  </p:cSld>
  <p:clrMapOvr>
    <a:masterClrMapping/>
  </p:clrMapOvr>
  <p:transition spd="slow">
    <p:wipe/>
  </p:transition>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BohemianVTI</vt:lpstr>
      <vt:lpstr>SwiatowyDzien Walki z AIDS</vt:lpstr>
      <vt:lpstr>Czym jest HIV? </vt:lpstr>
      <vt:lpstr>Czym rozni sie AIDS od HIV?</vt:lpstr>
      <vt:lpstr>Zrodla zakazenia HIV</vt:lpstr>
      <vt:lpstr>Jak zapobiec zarazeniu HIV?</vt:lpstr>
      <vt:lpstr>Czy osoba zakazona HIV moze miec dziecko?</vt:lpstr>
      <vt:lpstr>Objawy HIV i AIDS</vt:lpstr>
      <vt:lpstr>Czy mozliwe jest wyleczenie HIV?</vt:lpstr>
      <vt:lpstr>Gdzie szukac pomocy?</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674</cp:revision>
  <dcterms:created xsi:type="dcterms:W3CDTF">2020-11-23T13:10:47Z</dcterms:created>
  <dcterms:modified xsi:type="dcterms:W3CDTF">2020-11-24T09:06:56Z</dcterms:modified>
</cp:coreProperties>
</file>